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797675" cy="9926638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Cover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9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10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F6EC20-24B1-C1BB-700F-DB9EBD6A71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7A50D45-6B5D-60F1-39B5-7FC3C6C4C26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599583C-151C-DF55-C85D-CD9F411EE3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Cover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E54522-CE97-F38E-1D14-F98FB11EAD4B}"/>
              </a:ext>
            </a:extLst>
          </p:cNvPr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05570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1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2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3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4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5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6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t>Step 7 translated from the user-supplied Turkish OLS access guide.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OLS Erisim Kilavuzu Surum.pptx — user-supplied source presentation.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t>[/Sources]</a:t>
            </a: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Step 8 translated from the user-supplied Turkish OLS access guide.</a:t>
            </a:r>
          </a:p>
          <a:p>
            <a:pPr indent="0" algn="l">
              <a:lnSpc>
                <a:spcPct val="100000"/>
              </a:lnSpc>
              <a:buNone/>
            </a:pPr>
            <a:endParaRPr sz="20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[Sources]</a:t>
            </a: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OLS Erisim Kilavuzu Surum.pptx — user-supplied source presentation.</a:t>
            </a:r>
          </a:p>
          <a:p>
            <a:pPr indent="0" algn="l">
              <a:lnSpc>
                <a:spcPct val="100000"/>
              </a:lnSpc>
              <a:buNone/>
            </a:pPr>
            <a:r>
              <a:rPr sz="2000" b="0" u="none">
                <a:solidFill>
                  <a:srgbClr val="000000"/>
                </a:solidFill>
                <a:latin typeface="Arial"/>
                <a:ea typeface="Arial"/>
                <a:cs typeface="Arial"/>
              </a:rPr>
              <a:t>[/Sources]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Resim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903FC93-BA29-4477-970C-8C8599855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" name="PlaceHolder 2">
            <a:extLst>
              <a:ext uri="{FF2B5EF4-FFF2-40B4-BE49-F238E27FC236}">
                <a16:creationId xmlns:a16="http://schemas.microsoft.com/office/drawing/2014/main" id="{A734B866-AE18-41A9-AE96-D25692C7757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457200" lvl="1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914400" lvl="2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371600" lvl="3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1828800" lvl="4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286000" lvl="5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2743200" lvl="6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  <p:sp>
        <p:nvSpPr>
          <p:cNvPr id="4" name="PlaceHolder 3">
            <a:extLst>
              <a:ext uri="{FF2B5EF4-FFF2-40B4-BE49-F238E27FC236}">
                <a16:creationId xmlns:a16="http://schemas.microsoft.com/office/drawing/2014/main" id="{5AA15914-EF33-464C-A1FC-601CD5DA03D9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5" name="PlaceHolder 4">
            <a:extLst>
              <a:ext uri="{FF2B5EF4-FFF2-40B4-BE49-F238E27FC236}">
                <a16:creationId xmlns:a16="http://schemas.microsoft.com/office/drawing/2014/main" id="{2D70C8B5-911F-4252-BAB2-556E5A981FD9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" name="PlaceHolder 5">
            <a:extLst>
              <a:ext uri="{FF2B5EF4-FFF2-40B4-BE49-F238E27FC236}">
                <a16:creationId xmlns:a16="http://schemas.microsoft.com/office/drawing/2014/main" id="{798FD7CE-5E1F-4347-9366-39DFBCE152D6}"/>
              </a:ext>
            </a:extLst>
          </p:cNvPr>
          <p:cNvSpPr>
            <a:spLocks noGrp="1"/>
          </p:cNvSpPr>
          <p:nvPr>
            <p:ph type="ftr" idx="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7" name="PlaceHolder 6">
            <a:extLst>
              <a:ext uri="{FF2B5EF4-FFF2-40B4-BE49-F238E27FC236}">
                <a16:creationId xmlns:a16="http://schemas.microsoft.com/office/drawing/2014/main" id="{84AC58E1-12F7-4B52-9351-67621A00244D}"/>
              </a:ext>
            </a:extLst>
          </p:cNvPr>
          <p:cNvSpPr>
            <a:spLocks noGrp="1"/>
          </p:cNvSpPr>
          <p:nvPr>
            <p:ph type="sldNum" idx="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351499B-9C17-4D5F-B326-23F1B71899C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aşlıklı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>
            <a:extLst>
              <a:ext uri="{FF2B5EF4-FFF2-40B4-BE49-F238E27FC236}">
                <a16:creationId xmlns:a16="http://schemas.microsoft.com/office/drawing/2014/main" id="{9C153B31-875D-4AC9-B889-43225FF02E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457200"/>
            <a:ext cx="3931920" cy="15998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32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48" name="PlaceHolder 2">
            <a:extLst>
              <a:ext uri="{FF2B5EF4-FFF2-40B4-BE49-F238E27FC236}">
                <a16:creationId xmlns:a16="http://schemas.microsoft.com/office/drawing/2014/main" id="{F8D3E417-C432-4A14-8558-7B0B5AFD75BC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5183280" y="987480"/>
            <a:ext cx="6171840" cy="4873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32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49" name="PlaceHolder 3">
            <a:extLst>
              <a:ext uri="{FF2B5EF4-FFF2-40B4-BE49-F238E27FC236}">
                <a16:creationId xmlns:a16="http://schemas.microsoft.com/office/drawing/2014/main" id="{71654B89-CC35-4911-BE19-D54DF00DDC9B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057400"/>
            <a:ext cx="3931920" cy="3811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16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50" name="PlaceHolder 4">
            <a:extLst>
              <a:ext uri="{FF2B5EF4-FFF2-40B4-BE49-F238E27FC236}">
                <a16:creationId xmlns:a16="http://schemas.microsoft.com/office/drawing/2014/main" id="{8B4AFBAF-7F44-46E1-B6C6-497A6CB383E1}"/>
              </a:ext>
            </a:extLst>
          </p:cNvPr>
          <p:cNvSpPr>
            <a:spLocks noGrp="1"/>
          </p:cNvSpPr>
          <p:nvPr>
            <p:ph type="dt" idx="26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1" name="PlaceHolder 5">
            <a:extLst>
              <a:ext uri="{FF2B5EF4-FFF2-40B4-BE49-F238E27FC236}">
                <a16:creationId xmlns:a16="http://schemas.microsoft.com/office/drawing/2014/main" id="{1BFCEDE7-F8F3-48B7-9EC9-8332799F1BF8}"/>
              </a:ext>
            </a:extLst>
          </p:cNvPr>
          <p:cNvSpPr>
            <a:spLocks noGrp="1"/>
          </p:cNvSpPr>
          <p:nvPr>
            <p:ph type="ftr" idx="27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2" name="PlaceHolder 6">
            <a:extLst>
              <a:ext uri="{FF2B5EF4-FFF2-40B4-BE49-F238E27FC236}">
                <a16:creationId xmlns:a16="http://schemas.microsoft.com/office/drawing/2014/main" id="{9C139DE0-CD0B-4DB0-9BAA-AC0EEB89B5C6}"/>
              </a:ext>
            </a:extLst>
          </p:cNvPr>
          <p:cNvSpPr>
            <a:spLocks noGrp="1"/>
          </p:cNvSpPr>
          <p:nvPr>
            <p:ph type="sldNum" idx="28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9AE9AA2-2E59-488F-B6D2-A7A739CEF6E0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>
            <a:extLst>
              <a:ext uri="{FF2B5EF4-FFF2-40B4-BE49-F238E27FC236}">
                <a16:creationId xmlns:a16="http://schemas.microsoft.com/office/drawing/2014/main" id="{CE689570-807A-4DCF-95E1-531B8B96CC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54" name="PlaceHolder 2">
            <a:extLst>
              <a:ext uri="{FF2B5EF4-FFF2-40B4-BE49-F238E27FC236}">
                <a16:creationId xmlns:a16="http://schemas.microsoft.com/office/drawing/2014/main" id="{D9CB6799-FAED-40C3-BB65-66C9486A4E2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55" name="PlaceHolder 3">
            <a:extLst>
              <a:ext uri="{FF2B5EF4-FFF2-40B4-BE49-F238E27FC236}">
                <a16:creationId xmlns:a16="http://schemas.microsoft.com/office/drawing/2014/main" id="{452C586D-B6F8-4F3A-B061-EB62DF2ADEC3}"/>
              </a:ext>
            </a:extLst>
          </p:cNvPr>
          <p:cNvSpPr>
            <a:spLocks noGrp="1"/>
          </p:cNvSpPr>
          <p:nvPr>
            <p:ph type="dt" idx="29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56" name="PlaceHolder 4">
            <a:extLst>
              <a:ext uri="{FF2B5EF4-FFF2-40B4-BE49-F238E27FC236}">
                <a16:creationId xmlns:a16="http://schemas.microsoft.com/office/drawing/2014/main" id="{AF5F3F62-2034-4B4B-9246-FF89CAC2890F}"/>
              </a:ext>
            </a:extLst>
          </p:cNvPr>
          <p:cNvSpPr>
            <a:spLocks noGrp="1"/>
          </p:cNvSpPr>
          <p:nvPr>
            <p:ph type="ftr" idx="30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57" name="PlaceHolder 5">
            <a:extLst>
              <a:ext uri="{FF2B5EF4-FFF2-40B4-BE49-F238E27FC236}">
                <a16:creationId xmlns:a16="http://schemas.microsoft.com/office/drawing/2014/main" id="{3B540F7B-3BB9-4F97-8D98-D431FFF07121}"/>
              </a:ext>
            </a:extLst>
          </p:cNvPr>
          <p:cNvSpPr>
            <a:spLocks noGrp="1"/>
          </p:cNvSpPr>
          <p:nvPr>
            <p:ph type="sldNum" idx="31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E577F8-EADC-4E76-8FC3-FA541EEB96E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ölüm Üst Bilgisi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>
            <a:extLst>
              <a:ext uri="{FF2B5EF4-FFF2-40B4-BE49-F238E27FC236}">
                <a16:creationId xmlns:a16="http://schemas.microsoft.com/office/drawing/2014/main" id="{451B5369-2CA0-4EB7-9E5D-632F014B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960" y="1709640"/>
            <a:ext cx="10515240" cy="28522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buNone/>
              <a:def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59" name="PlaceHolder 2">
            <a:extLst>
              <a:ext uri="{FF2B5EF4-FFF2-40B4-BE49-F238E27FC236}">
                <a16:creationId xmlns:a16="http://schemas.microsoft.com/office/drawing/2014/main" id="{A88984FE-D93B-425B-84E4-4D955987631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1960" y="4589640"/>
            <a:ext cx="10515240" cy="14997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0" u="none">
                <a:solidFill>
                  <a:schemeClr val="dk1">
                    <a:tint val="75000"/>
                  </a:schemeClr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</p:txBody>
      </p:sp>
      <p:sp>
        <p:nvSpPr>
          <p:cNvPr id="60" name="PlaceHolder 3">
            <a:extLst>
              <a:ext uri="{FF2B5EF4-FFF2-40B4-BE49-F238E27FC236}">
                <a16:creationId xmlns:a16="http://schemas.microsoft.com/office/drawing/2014/main" id="{0E77D947-A273-4AC6-A692-35D1B367721B}"/>
              </a:ext>
            </a:extLst>
          </p:cNvPr>
          <p:cNvSpPr>
            <a:spLocks noGrp="1"/>
          </p:cNvSpPr>
          <p:nvPr>
            <p:ph type="dt" idx="32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61" name="PlaceHolder 4">
            <a:extLst>
              <a:ext uri="{FF2B5EF4-FFF2-40B4-BE49-F238E27FC236}">
                <a16:creationId xmlns:a16="http://schemas.microsoft.com/office/drawing/2014/main" id="{C828B0FF-9890-4394-B6E4-7EBCED539DF2}"/>
              </a:ext>
            </a:extLst>
          </p:cNvPr>
          <p:cNvSpPr>
            <a:spLocks noGrp="1"/>
          </p:cNvSpPr>
          <p:nvPr>
            <p:ph type="ftr" idx="33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62" name="PlaceHolder 5">
            <a:extLst>
              <a:ext uri="{FF2B5EF4-FFF2-40B4-BE49-F238E27FC236}">
                <a16:creationId xmlns:a16="http://schemas.microsoft.com/office/drawing/2014/main" id="{372A893C-1FB6-49F5-AA72-B77DC80700A9}"/>
              </a:ext>
            </a:extLst>
          </p:cNvPr>
          <p:cNvSpPr>
            <a:spLocks noGrp="1"/>
          </p:cNvSpPr>
          <p:nvPr>
            <p:ph type="sldNum" idx="34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EE4B27-3669-4E6B-B783-46922251D9CD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 header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>
            <a:extLst>
              <a:ext uri="{FF2B5EF4-FFF2-40B4-BE49-F238E27FC236}">
                <a16:creationId xmlns:a16="http://schemas.microsoft.com/office/drawing/2014/main" id="{96FAB5BE-D9C7-483D-9915-EE85DC375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440" y="2867760"/>
            <a:ext cx="11360520" cy="11221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90000"/>
              </a:lnSpc>
              <a:buNone/>
              <a:defRPr sz="48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8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Click to edit the title text format</a:t>
            </a:r>
          </a:p>
        </p:txBody>
      </p:sp>
      <p:sp>
        <p:nvSpPr>
          <p:cNvPr id="9" name="PlaceHolder 2">
            <a:extLst>
              <a:ext uri="{FF2B5EF4-FFF2-40B4-BE49-F238E27FC236}">
                <a16:creationId xmlns:a16="http://schemas.microsoft.com/office/drawing/2014/main" id="{8A67A2F5-22FD-4C63-AAD5-55D6B2FD55D6}"/>
              </a:ext>
            </a:extLst>
          </p:cNvPr>
          <p:cNvSpPr>
            <a:spLocks noGrp="1"/>
          </p:cNvSpPr>
          <p:nvPr>
            <p:ph type="sldNum" idx="4"/>
          </p:nvPr>
        </p:nvSpPr>
        <p:spPr>
          <a:xfrm>
            <a:off x="11296440" y="6217560"/>
            <a:ext cx="731160" cy="5245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fld id="{154238EF-BC0E-4BA6-B422-61B2088FDD83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>
            <a:extLst>
              <a:ext uri="{FF2B5EF4-FFF2-40B4-BE49-F238E27FC236}">
                <a16:creationId xmlns:a16="http://schemas.microsoft.com/office/drawing/2014/main" id="{BDE396D4-54C4-46A0-996D-9150D61C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11" name="PlaceHolder 2">
            <a:extLst>
              <a:ext uri="{FF2B5EF4-FFF2-40B4-BE49-F238E27FC236}">
                <a16:creationId xmlns:a16="http://schemas.microsoft.com/office/drawing/2014/main" id="{2E37B482-4ADD-486E-9C16-E0DF9E24FA2B}"/>
              </a:ext>
            </a:extLst>
          </p:cNvPr>
          <p:cNvSpPr>
            <a:spLocks noGrp="1"/>
          </p:cNvSpPr>
          <p:nvPr>
            <p:ph type="dt" idx="5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2" name="PlaceHolder 3">
            <a:extLst>
              <a:ext uri="{FF2B5EF4-FFF2-40B4-BE49-F238E27FC236}">
                <a16:creationId xmlns:a16="http://schemas.microsoft.com/office/drawing/2014/main" id="{72DBBBBF-0FE3-4827-A543-092686ECC102}"/>
              </a:ext>
            </a:extLst>
          </p:cNvPr>
          <p:cNvSpPr>
            <a:spLocks noGrp="1"/>
          </p:cNvSpPr>
          <p:nvPr>
            <p:ph type="ftr" idx="6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3" name="PlaceHolder 4">
            <a:extLst>
              <a:ext uri="{FF2B5EF4-FFF2-40B4-BE49-F238E27FC236}">
                <a16:creationId xmlns:a16="http://schemas.microsoft.com/office/drawing/2014/main" id="{00C47DD8-1E08-430A-8076-285E1B1CAF5C}"/>
              </a:ext>
            </a:extLst>
          </p:cNvPr>
          <p:cNvSpPr>
            <a:spLocks noGrp="1"/>
          </p:cNvSpPr>
          <p:nvPr>
            <p:ph type="sldNum" idx="7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34A1E05-DA65-401D-93CB-A2E0D25C003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>
            <a:extLst>
              <a:ext uri="{FF2B5EF4-FFF2-40B4-BE49-F238E27FC236}">
                <a16:creationId xmlns:a16="http://schemas.microsoft.com/office/drawing/2014/main" id="{79208AFA-7AC3-40B4-9D6C-50912306C5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15" name="PlaceHolder 2">
            <a:extLst>
              <a:ext uri="{FF2B5EF4-FFF2-40B4-BE49-F238E27FC236}">
                <a16:creationId xmlns:a16="http://schemas.microsoft.com/office/drawing/2014/main" id="{E241D307-4D2F-49F9-8FE0-BCCDB73F063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16" name="PlaceHolder 3">
            <a:extLst>
              <a:ext uri="{FF2B5EF4-FFF2-40B4-BE49-F238E27FC236}">
                <a16:creationId xmlns:a16="http://schemas.microsoft.com/office/drawing/2014/main" id="{233E36A4-44BC-4FF7-8E1C-AE009CB473D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1825560"/>
            <a:ext cx="518112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17" name="PlaceHolder 4">
            <a:extLst>
              <a:ext uri="{FF2B5EF4-FFF2-40B4-BE49-F238E27FC236}">
                <a16:creationId xmlns:a16="http://schemas.microsoft.com/office/drawing/2014/main" id="{D72B4302-8A58-4CC5-A9D5-422EC1E13128}"/>
              </a:ext>
            </a:extLst>
          </p:cNvPr>
          <p:cNvSpPr>
            <a:spLocks noGrp="1"/>
          </p:cNvSpPr>
          <p:nvPr>
            <p:ph type="dt" idx="8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18" name="PlaceHolder 5">
            <a:extLst>
              <a:ext uri="{FF2B5EF4-FFF2-40B4-BE49-F238E27FC236}">
                <a16:creationId xmlns:a16="http://schemas.microsoft.com/office/drawing/2014/main" id="{E0138205-F97F-4545-993B-149C1011A6AB}"/>
              </a:ext>
            </a:extLst>
          </p:cNvPr>
          <p:cNvSpPr>
            <a:spLocks noGrp="1"/>
          </p:cNvSpPr>
          <p:nvPr>
            <p:ph type="ftr" idx="9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19" name="PlaceHolder 6">
            <a:extLst>
              <a:ext uri="{FF2B5EF4-FFF2-40B4-BE49-F238E27FC236}">
                <a16:creationId xmlns:a16="http://schemas.microsoft.com/office/drawing/2014/main" id="{3B58418E-FFC6-4129-B6E1-7C3FC0BA4986}"/>
              </a:ext>
            </a:extLst>
          </p:cNvPr>
          <p:cNvSpPr>
            <a:spLocks noGrp="1"/>
          </p:cNvSpPr>
          <p:nvPr>
            <p:ph type="sldNum" idx="10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9274DFB-2188-4BD0-AE60-C432D1EF6B5B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>
            <a:extLst>
              <a:ext uri="{FF2B5EF4-FFF2-40B4-BE49-F238E27FC236}">
                <a16:creationId xmlns:a16="http://schemas.microsoft.com/office/drawing/2014/main" id="{15125A67-DB36-4C91-8441-EB3661022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ctr">
              <a:lnSpc>
                <a:spcPct val="90000"/>
              </a:lnSpc>
              <a:buNone/>
              <a:def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ctr">
              <a:lnSpc>
                <a:spcPct val="90000"/>
              </a:lnSpc>
              <a:buNone/>
            </a:pPr>
            <a:r>
              <a:rPr sz="60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21" name="PlaceHolder 2">
            <a:extLst>
              <a:ext uri="{FF2B5EF4-FFF2-40B4-BE49-F238E27FC236}">
                <a16:creationId xmlns:a16="http://schemas.microsoft.com/office/drawing/2014/main" id="{BF598E86-54C4-4D58-9A70-E087CF27B9F0}"/>
              </a:ext>
            </a:extLst>
          </p:cNvPr>
          <p:cNvSpPr>
            <a:spLocks noGrp="1"/>
          </p:cNvSpPr>
          <p:nvPr>
            <p:ph type="dt" idx="11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2" name="PlaceHolder 3">
            <a:extLst>
              <a:ext uri="{FF2B5EF4-FFF2-40B4-BE49-F238E27FC236}">
                <a16:creationId xmlns:a16="http://schemas.microsoft.com/office/drawing/2014/main" id="{67A4BC92-27C7-4ACE-A8BA-74E40860747F}"/>
              </a:ext>
            </a:extLst>
          </p:cNvPr>
          <p:cNvSpPr>
            <a:spLocks noGrp="1"/>
          </p:cNvSpPr>
          <p:nvPr>
            <p:ph type="ftr" idx="12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23" name="PlaceHolder 4">
            <a:extLst>
              <a:ext uri="{FF2B5EF4-FFF2-40B4-BE49-F238E27FC236}">
                <a16:creationId xmlns:a16="http://schemas.microsoft.com/office/drawing/2014/main" id="{E9E42F3F-D527-413E-AE63-455AB49738C9}"/>
              </a:ext>
            </a:extLst>
          </p:cNvPr>
          <p:cNvSpPr>
            <a:spLocks noGrp="1"/>
          </p:cNvSpPr>
          <p:nvPr>
            <p:ph type="sldNum" idx="13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2D4E8E-86EC-4163-A064-DB026F75F1C0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>
            <a:extLst>
              <a:ext uri="{FF2B5EF4-FFF2-40B4-BE49-F238E27FC236}">
                <a16:creationId xmlns:a16="http://schemas.microsoft.com/office/drawing/2014/main" id="{77107D2D-2BEC-4F66-A964-66D909FC3492}"/>
              </a:ext>
            </a:extLst>
          </p:cNvPr>
          <p:cNvSpPr>
            <a:spLocks noGrp="1"/>
          </p:cNvSpPr>
          <p:nvPr>
            <p:ph type="dt" idx="14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5" name="PlaceHolder 2">
            <a:extLst>
              <a:ext uri="{FF2B5EF4-FFF2-40B4-BE49-F238E27FC236}">
                <a16:creationId xmlns:a16="http://schemas.microsoft.com/office/drawing/2014/main" id="{EFA7D9F7-FDE4-4478-9A0A-8571EABF2973}"/>
              </a:ext>
            </a:extLst>
          </p:cNvPr>
          <p:cNvSpPr>
            <a:spLocks noGrp="1"/>
          </p:cNvSpPr>
          <p:nvPr>
            <p:ph type="ftr" idx="15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26" name="PlaceHolder 3">
            <a:extLst>
              <a:ext uri="{FF2B5EF4-FFF2-40B4-BE49-F238E27FC236}">
                <a16:creationId xmlns:a16="http://schemas.microsoft.com/office/drawing/2014/main" id="{DF874B41-2D3C-4B0C-A2BA-166381C106E2}"/>
              </a:ext>
            </a:extLst>
          </p:cNvPr>
          <p:cNvSpPr>
            <a:spLocks noGrp="1"/>
          </p:cNvSpPr>
          <p:nvPr>
            <p:ph type="sldNum" idx="16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577996D-4B17-45E1-AB69-C5F04919220B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27" name="PlaceHolder 4">
            <a:extLst>
              <a:ext uri="{FF2B5EF4-FFF2-40B4-BE49-F238E27FC236}">
                <a16:creationId xmlns:a16="http://schemas.microsoft.com/office/drawing/2014/main" id="{7993BBAD-ACE0-4CC5-A6D9-EAE59A6C6B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Click to edit the title text format</a:t>
            </a:r>
          </a:p>
        </p:txBody>
      </p:sp>
      <p:sp>
        <p:nvSpPr>
          <p:cNvPr id="28" name="PlaceHolder 5">
            <a:extLst>
              <a:ext uri="{FF2B5EF4-FFF2-40B4-BE49-F238E27FC236}">
                <a16:creationId xmlns:a16="http://schemas.microsoft.com/office/drawing/2014/main" id="{F277020D-3A8F-48E1-A424-3F30A85F09CF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>
            <a:lvl1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  <a:def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Symbol"/>
              <a:buChar char="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Click to edit the outline text format</a:t>
            </a:r>
          </a:p>
          <a:p>
            <a:pPr marL="864000" lvl="1" indent="-324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Second Outline Level</a:t>
            </a:r>
          </a:p>
          <a:p>
            <a:pPr marL="1296000" lvl="2" indent="-288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Third Outline Level</a:t>
            </a:r>
          </a:p>
          <a:p>
            <a:pPr marL="1728000" lvl="3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75000"/>
              <a:buFont typeface="Symbol"/>
              <a:buChar char="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Fourth Outline Level</a:t>
            </a:r>
          </a:p>
          <a:p>
            <a:pPr marL="2160000" lvl="4" indent="-216000" algn="l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Fifth Outline Level</a:t>
            </a:r>
          </a:p>
          <a:p>
            <a:pPr marL="2592000" lvl="5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Sixth Outline Level</a:t>
            </a:r>
          </a:p>
          <a:p>
            <a:pPr marL="3024000" lvl="6" indent="-216000" algn="l">
              <a:lnSpc>
                <a:spcPct val="90000"/>
              </a:lnSpc>
              <a:spcBef>
                <a:spcPts val="283"/>
              </a:spcBef>
              <a:buClr>
                <a:srgbClr val="000000"/>
              </a:buClr>
              <a:buSzPct val="45000"/>
              <a:buFont typeface="Wingdings"/>
              <a:buChar char=""/>
            </a:pPr>
            <a:r>
              <a:rPr sz="20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Seventh Outline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Karşılaştırma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>
            <a:extLst>
              <a:ext uri="{FF2B5EF4-FFF2-40B4-BE49-F238E27FC236}">
                <a16:creationId xmlns:a16="http://schemas.microsoft.com/office/drawing/2014/main" id="{15020F48-DD8A-420E-9E1C-7EE6E2378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8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0" name="PlaceHolder 2">
            <a:extLst>
              <a:ext uri="{FF2B5EF4-FFF2-40B4-BE49-F238E27FC236}">
                <a16:creationId xmlns:a16="http://schemas.microsoft.com/office/drawing/2014/main" id="{EB80DBFB-CC51-4636-A2F3-965B24617017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1681200"/>
            <a:ext cx="515736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  <a:endParaRPr sz="2400" b="0" u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1" name="PlaceHolder 3">
            <a:extLst>
              <a:ext uri="{FF2B5EF4-FFF2-40B4-BE49-F238E27FC236}">
                <a16:creationId xmlns:a16="http://schemas.microsoft.com/office/drawing/2014/main" id="{F5EF20A0-5DDE-4C1E-B127-C14175A92CD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9880" y="2505240"/>
            <a:ext cx="515736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2" name="PlaceHolder 4">
            <a:extLst>
              <a:ext uri="{FF2B5EF4-FFF2-40B4-BE49-F238E27FC236}">
                <a16:creationId xmlns:a16="http://schemas.microsoft.com/office/drawing/2014/main" id="{61E5223A-28D5-43B6-BFBA-AC19FBD21C43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1681200"/>
            <a:ext cx="5182920" cy="823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lstStyle>
            <a:lvl1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</a:lstStyle>
          <a:p>
            <a:pPr indent="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400" b="1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  <a:endParaRPr sz="2400" b="0" u="none">
              <a:solidFill>
                <a:schemeClr val="dk1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33" name="PlaceHolder 5">
            <a:extLst>
              <a:ext uri="{FF2B5EF4-FFF2-40B4-BE49-F238E27FC236}">
                <a16:creationId xmlns:a16="http://schemas.microsoft.com/office/drawing/2014/main" id="{B1EF60AE-3FE9-4B78-82AC-45220B42F0BA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172200" y="2505240"/>
            <a:ext cx="5182920" cy="368424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4" name="PlaceHolder 6">
            <a:extLst>
              <a:ext uri="{FF2B5EF4-FFF2-40B4-BE49-F238E27FC236}">
                <a16:creationId xmlns:a16="http://schemas.microsoft.com/office/drawing/2014/main" id="{BCB8229C-DAF4-4C8C-B437-A264D68A408E}"/>
              </a:ext>
            </a:extLst>
          </p:cNvPr>
          <p:cNvSpPr>
            <a:spLocks noGrp="1"/>
          </p:cNvSpPr>
          <p:nvPr>
            <p:ph type="dt" idx="17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35" name="PlaceHolder 7">
            <a:extLst>
              <a:ext uri="{FF2B5EF4-FFF2-40B4-BE49-F238E27FC236}">
                <a16:creationId xmlns:a16="http://schemas.microsoft.com/office/drawing/2014/main" id="{FD95B04B-241E-4772-9595-7CAADE100954}"/>
              </a:ext>
            </a:extLst>
          </p:cNvPr>
          <p:cNvSpPr>
            <a:spLocks noGrp="1"/>
          </p:cNvSpPr>
          <p:nvPr>
            <p:ph type="ftr" idx="18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36" name="PlaceHolder 8">
            <a:extLst>
              <a:ext uri="{FF2B5EF4-FFF2-40B4-BE49-F238E27FC236}">
                <a16:creationId xmlns:a16="http://schemas.microsoft.com/office/drawing/2014/main" id="{FA51BFF6-2B63-469A-9269-706EE30310AF}"/>
              </a:ext>
            </a:extLst>
          </p:cNvPr>
          <p:cNvSpPr>
            <a:spLocks noGrp="1"/>
          </p:cNvSpPr>
          <p:nvPr>
            <p:ph type="sldNum" idx="19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F24047-C831-4A26-9483-0441B6592D11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>
            <a:extLst>
              <a:ext uri="{FF2B5EF4-FFF2-40B4-BE49-F238E27FC236}">
                <a16:creationId xmlns:a16="http://schemas.microsoft.com/office/drawing/2014/main" id="{FD7CB1CD-C2CF-4BBC-884A-47B9F1F6A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38" name="PlaceHolder 2">
            <a:extLst>
              <a:ext uri="{FF2B5EF4-FFF2-40B4-BE49-F238E27FC236}">
                <a16:creationId xmlns:a16="http://schemas.microsoft.com/office/drawing/2014/main" id="{3A24A271-B67D-4D68-A06E-CEF85E3C33F8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39" name="PlaceHolder 3">
            <a:extLst>
              <a:ext uri="{FF2B5EF4-FFF2-40B4-BE49-F238E27FC236}">
                <a16:creationId xmlns:a16="http://schemas.microsoft.com/office/drawing/2014/main" id="{F82B79C1-6771-4B41-A193-602E1347664E}"/>
              </a:ext>
            </a:extLst>
          </p:cNvPr>
          <p:cNvSpPr>
            <a:spLocks noGrp="1"/>
          </p:cNvSpPr>
          <p:nvPr>
            <p:ph type="dt" idx="20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0" name="PlaceHolder 4">
            <a:extLst>
              <a:ext uri="{FF2B5EF4-FFF2-40B4-BE49-F238E27FC236}">
                <a16:creationId xmlns:a16="http://schemas.microsoft.com/office/drawing/2014/main" id="{CB424344-2443-4973-8AB7-CC43A3376CA4}"/>
              </a:ext>
            </a:extLst>
          </p:cNvPr>
          <p:cNvSpPr>
            <a:spLocks noGrp="1"/>
          </p:cNvSpPr>
          <p:nvPr>
            <p:ph type="ftr" idx="21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1" name="PlaceHolder 5">
            <a:extLst>
              <a:ext uri="{FF2B5EF4-FFF2-40B4-BE49-F238E27FC236}">
                <a16:creationId xmlns:a16="http://schemas.microsoft.com/office/drawing/2014/main" id="{C316CE44-AF85-4AD7-B0D8-64965B7AF01E}"/>
              </a:ext>
            </a:extLst>
          </p:cNvPr>
          <p:cNvSpPr>
            <a:spLocks noGrp="1"/>
          </p:cNvSpPr>
          <p:nvPr>
            <p:ph type="sldNum" idx="22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74DC70C-311B-4E17-89F5-4CC60E35B184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>
            <a:extLst>
              <a:ext uri="{FF2B5EF4-FFF2-40B4-BE49-F238E27FC236}">
                <a16:creationId xmlns:a16="http://schemas.microsoft.com/office/drawing/2014/main" id="{1BCBCFC1-E638-4AEA-8067-27450DCACD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24960" y="365040"/>
            <a:ext cx="262872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ctr">
            <a:noAutofit/>
          </a:bodyPr>
          <a:lstStyle>
            <a:lvl1pPr indent="0" algn="l">
              <a:lnSpc>
                <a:spcPct val="90000"/>
              </a:lnSpc>
              <a:buNone/>
              <a:def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defRPr>
            </a:lvl1pPr>
          </a:lstStyle>
          <a:p>
            <a:pPr indent="0" algn="l">
              <a:lnSpc>
                <a:spcPct val="90000"/>
              </a:lnSpc>
              <a:buNone/>
            </a:pPr>
            <a:r>
              <a:rPr sz="4400" b="0" u="none">
                <a:solidFill>
                  <a:schemeClr val="dk1"/>
                </a:solidFill>
                <a:latin typeface="Calibri Light"/>
                <a:ea typeface="Calibri Light"/>
                <a:cs typeface="Calibri Light"/>
              </a:rPr>
              <a:t>Asıl başlık stilini düzenlemek için tıklayın</a:t>
            </a:r>
          </a:p>
        </p:txBody>
      </p:sp>
      <p:sp>
        <p:nvSpPr>
          <p:cNvPr id="43" name="PlaceHolder 2">
            <a:extLst>
              <a:ext uri="{FF2B5EF4-FFF2-40B4-BE49-F238E27FC236}">
                <a16:creationId xmlns:a16="http://schemas.microsoft.com/office/drawing/2014/main" id="{5A7CA383-2B46-400B-9DA8-B2187D4B74C0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838080" y="365040"/>
            <a:ext cx="7733880" cy="5811480"/>
          </a:xfrm>
          <a:prstGeom prst="rect">
            <a:avLst/>
          </a:prstGeom>
          <a:noFill/>
          <a:ln w="0">
            <a:noFill/>
          </a:ln>
        </p:spPr>
        <p:txBody>
          <a:bodyPr vert="eaVert" lIns="91440" tIns="45720" rIns="91440" bIns="45720" anchor="t">
            <a:noAutofit/>
          </a:bodyPr>
          <a:lstStyle>
            <a:lvl1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  <a:def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</a:lstStyle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Asıl metin stillerini düzenlemek için tıklayın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İkinci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Üçüncü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Dördüncü düzey</a:t>
            </a:r>
          </a:p>
          <a:p>
            <a:pPr marL="228600" indent="-228600" algn="l">
              <a:lnSpc>
                <a:spcPct val="90000"/>
              </a:lnSpc>
              <a:spcBef>
                <a:spcPts val="1001"/>
              </a:spcBef>
              <a:buNone/>
              <a:tabLst>
                <a:tab pos="0" algn="l"/>
              </a:tabLst>
            </a:pPr>
            <a:r>
              <a:rPr sz="2800" b="0" u="none">
                <a:solidFill>
                  <a:schemeClr val="dk1"/>
                </a:solidFill>
                <a:latin typeface="Calibri"/>
                <a:ea typeface="Calibri"/>
                <a:cs typeface="Calibri"/>
              </a:rPr>
              <a:t>Beşinci düzey</a:t>
            </a:r>
          </a:p>
        </p:txBody>
      </p:sp>
      <p:sp>
        <p:nvSpPr>
          <p:cNvPr id="44" name="PlaceHolder 3">
            <a:extLst>
              <a:ext uri="{FF2B5EF4-FFF2-40B4-BE49-F238E27FC236}">
                <a16:creationId xmlns:a16="http://schemas.microsoft.com/office/drawing/2014/main" id="{549E440F-2EE3-4D3D-8220-933575FDBE76}"/>
              </a:ext>
            </a:extLst>
          </p:cNvPr>
          <p:cNvSpPr>
            <a:spLocks noGrp="1"/>
          </p:cNvSpPr>
          <p:nvPr>
            <p:ph type="dt" idx="23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l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l">
              <a:lnSpc>
                <a:spcPct val="100000"/>
              </a:lnSpc>
              <a:buNone/>
            </a:pPr>
            <a:r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&lt;date/time&gt;</a:t>
            </a:r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  <p:sp>
        <p:nvSpPr>
          <p:cNvPr id="45" name="PlaceHolder 4">
            <a:extLst>
              <a:ext uri="{FF2B5EF4-FFF2-40B4-BE49-F238E27FC236}">
                <a16:creationId xmlns:a16="http://schemas.microsoft.com/office/drawing/2014/main" id="{BF6EF0A9-41C2-48D9-8963-B7F49D1D42ED}"/>
              </a:ext>
            </a:extLst>
          </p:cNvPr>
          <p:cNvSpPr>
            <a:spLocks noGrp="1"/>
          </p:cNvSpPr>
          <p:nvPr>
            <p:ph type="ftr" idx="24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ctr">
              <a:buNone/>
              <a:def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ctr">
              <a:buNone/>
            </a:pPr>
            <a:r>
              <a:rPr sz="1400" b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&lt;footer&gt;</a:t>
            </a:r>
          </a:p>
        </p:txBody>
      </p:sp>
      <p:sp>
        <p:nvSpPr>
          <p:cNvPr id="46" name="PlaceHolder 5">
            <a:extLst>
              <a:ext uri="{FF2B5EF4-FFF2-40B4-BE49-F238E27FC236}">
                <a16:creationId xmlns:a16="http://schemas.microsoft.com/office/drawing/2014/main" id="{628639A6-B870-44F4-80E0-2D05852EE1DB}"/>
              </a:ext>
            </a:extLst>
          </p:cNvPr>
          <p:cNvSpPr>
            <a:spLocks noGrp="1"/>
          </p:cNvSpPr>
          <p:nvPr>
            <p:ph type="sldNum" idx="25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lstStyle>
            <a:lvl1pPr indent="0" algn="r">
              <a:lnSpc>
                <a:spcPct val="100000"/>
              </a:lnSpc>
              <a:buNone/>
              <a:def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0303814-0587-473A-B3B5-043933ACC632}" type="slidenum">
              <a:rPr sz="1200" b="0" u="none">
                <a:solidFill>
                  <a:schemeClr val="dk1">
                    <a:tint val="75000"/>
                  </a:schemeClr>
                </a:solidFill>
                <a:latin typeface="Times New Roman"/>
                <a:ea typeface="Times New Roman"/>
                <a:cs typeface="Times New Roman"/>
              </a:rPr>
              <a:t>‹#›</a:t>
            </a:fld>
            <a:endParaRPr sz="1200" b="0" u="none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etin kutusu 3">
            <a:extLst>
              <a:ext uri="{FF2B5EF4-FFF2-40B4-BE49-F238E27FC236}">
                <a16:creationId xmlns:a16="http://schemas.microsoft.com/office/drawing/2014/main" id="{087EE89D-9E75-4118-882E-3876DB15CCD0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2" name="Resim 5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1" name="Metin kutusu 6">
            <a:extLst>
              <a:ext uri="{FF2B5EF4-FFF2-40B4-BE49-F238E27FC236}">
                <a16:creationId xmlns:a16="http://schemas.microsoft.com/office/drawing/2014/main" id="{9DC526C2-4B55-4111-98F7-3504733EF4EF}"/>
              </a:ext>
            </a:extLst>
          </p:cNvPr>
          <p:cNvSpPr>
            <a:spLocks noGrp="1"/>
          </p:cNvSpPr>
          <p:nvPr/>
        </p:nvSpPr>
        <p:spPr>
          <a:xfrm>
            <a:off x="2187720" y="4435920"/>
            <a:ext cx="781596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Metin kutusu 8">
            <a:extLst>
              <a:ext uri="{FF2B5EF4-FFF2-40B4-BE49-F238E27FC236}">
                <a16:creationId xmlns:a16="http://schemas.microsoft.com/office/drawing/2014/main" id="{57BFC273-4331-4419-8BFE-543A5052BEE9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5" name="Resim 9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4500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74" name="Metin kutusu 11">
            <a:extLst>
              <a:ext uri="{FF2B5EF4-FFF2-40B4-BE49-F238E27FC236}">
                <a16:creationId xmlns:a16="http://schemas.microsoft.com/office/drawing/2014/main" id="{BD57CC86-9723-4B42-8DD2-E7B527A9CF99}"/>
              </a:ext>
            </a:extLst>
          </p:cNvPr>
          <p:cNvSpPr>
            <a:spLocks noGrp="1"/>
          </p:cNvSpPr>
          <p:nvPr/>
        </p:nvSpPr>
        <p:spPr>
          <a:xfrm>
            <a:off x="251280" y="5051880"/>
            <a:ext cx="6165000" cy="5842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anchor="ctr">
            <a:spAutoFit/>
          </a:bodyPr>
          <a:lstStyle/>
          <a:p>
            <a:pPr>
              <a:lnSpc>
                <a:spcPct val="100000"/>
              </a:lnSpc>
              <a:buNone/>
            </a:pPr>
            <a:r>
              <a:rPr sz="1600" b="1" u="none">
                <a:solidFill>
                  <a:srgbClr val="17366F"/>
                </a:solidFill>
                <a:latin typeface="Arial Black"/>
                <a:ea typeface="Arial Black"/>
                <a:cs typeface="Arial Black"/>
              </a:rPr>
              <a:t>OLS (ONLINE LANGUAGE SUPPORT)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>
              <a:lnSpc>
                <a:spcPct val="100000"/>
              </a:lnSpc>
              <a:buNone/>
            </a:pPr>
            <a:r>
              <a:rPr sz="1600" b="1" u="none">
                <a:solidFill>
                  <a:srgbClr val="17366F"/>
                </a:solidFill>
                <a:latin typeface="Arial Black"/>
                <a:ea typeface="Arial Black"/>
                <a:cs typeface="Arial Black"/>
              </a:rPr>
              <a:t>ACCESS GUIDE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7" name="Resim 2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pic>
        <p:nvPicPr>
          <p:cNvPr id="98" name="Resim 10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8" name="Dikdörtgen 17">
            <a:extLst>
              <a:ext uri="{FF2B5EF4-FFF2-40B4-BE49-F238E27FC236}">
                <a16:creationId xmlns:a16="http://schemas.microsoft.com/office/drawing/2014/main" id="{86ACD75B-2CDE-45FA-B226-F3D3EEB816C6}"/>
              </a:ext>
            </a:extLst>
          </p:cNvPr>
          <p:cNvSpPr>
            <a:spLocks noGrp="1"/>
          </p:cNvSpPr>
          <p:nvPr/>
        </p:nvSpPr>
        <p:spPr>
          <a:xfrm>
            <a:off x="3072960" y="-2160"/>
            <a:ext cx="91188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Dikdörtgen 18">
            <a:extLst>
              <a:ext uri="{FF2B5EF4-FFF2-40B4-BE49-F238E27FC236}">
                <a16:creationId xmlns:a16="http://schemas.microsoft.com/office/drawing/2014/main" id="{AD88972C-FE4F-4F38-9015-F0EBA592707F}"/>
              </a:ext>
            </a:extLst>
          </p:cNvPr>
          <p:cNvSpPr>
            <a:spLocks noGrp="1"/>
          </p:cNvSpPr>
          <p:nvPr/>
        </p:nvSpPr>
        <p:spPr>
          <a:xfrm>
            <a:off x="5429160" y="324000"/>
            <a:ext cx="6190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500" b="1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İkizkenar Üçgen 19">
            <a:extLst>
              <a:ext uri="{FF2B5EF4-FFF2-40B4-BE49-F238E27FC236}">
                <a16:creationId xmlns:a16="http://schemas.microsoft.com/office/drawing/2014/main" id="{0273116B-89A4-4494-9F4B-A22D98809816}"/>
              </a:ext>
            </a:extLst>
          </p:cNvPr>
          <p:cNvSpPr>
            <a:spLocks noGrp="1"/>
          </p:cNvSpPr>
          <p:nvPr/>
        </p:nvSpPr>
        <p:spPr>
          <a:xfrm rot="16200000">
            <a:off x="7769880" y="2324880"/>
            <a:ext cx="4366440" cy="4476240"/>
          </a:xfrm>
          <a:prstGeom prst="triangle">
            <a:avLst>
              <a:gd name="adj" fmla="val 52576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İkizkenar Üçgen 20">
            <a:extLst>
              <a:ext uri="{FF2B5EF4-FFF2-40B4-BE49-F238E27FC236}">
                <a16:creationId xmlns:a16="http://schemas.microsoft.com/office/drawing/2014/main" id="{2DD85D87-9F4B-4C0E-8AB2-1A7CBD4F2D16}"/>
              </a:ext>
            </a:extLst>
          </p:cNvPr>
          <p:cNvSpPr>
            <a:spLocks noGrp="1"/>
          </p:cNvSpPr>
          <p:nvPr/>
        </p:nvSpPr>
        <p:spPr>
          <a:xfrm rot="16200000">
            <a:off x="9050400" y="4670280"/>
            <a:ext cx="2381040" cy="1714320"/>
          </a:xfrm>
          <a:prstGeom prst="triangle">
            <a:avLst>
              <a:gd name="adj" fmla="val 50000"/>
            </a:avLst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Dikdörtgen 21">
            <a:extLst>
              <a:ext uri="{FF2B5EF4-FFF2-40B4-BE49-F238E27FC236}">
                <a16:creationId xmlns:a16="http://schemas.microsoft.com/office/drawing/2014/main" id="{43F39763-75D7-4EBC-A2FA-C60171EC7E23}"/>
              </a:ext>
            </a:extLst>
          </p:cNvPr>
          <p:cNvSpPr>
            <a:spLocks noGrp="1"/>
          </p:cNvSpPr>
          <p:nvPr/>
        </p:nvSpPr>
        <p:spPr>
          <a:xfrm>
            <a:off x="0" y="6334200"/>
            <a:ext cx="12191760" cy="52344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Dikdörtgen 22">
            <a:extLst>
              <a:ext uri="{FF2B5EF4-FFF2-40B4-BE49-F238E27FC236}">
                <a16:creationId xmlns:a16="http://schemas.microsoft.com/office/drawing/2014/main" id="{8E24E45C-EE67-45D8-8970-6B282F7CD5CE}"/>
              </a:ext>
            </a:extLst>
          </p:cNvPr>
          <p:cNvSpPr>
            <a:spLocks noGrp="1"/>
          </p:cNvSpPr>
          <p:nvPr/>
        </p:nvSpPr>
        <p:spPr>
          <a:xfrm>
            <a:off x="3268440" y="6457320"/>
            <a:ext cx="552420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19">
            <a:extLst>
              <a:ext uri="{FF2B5EF4-FFF2-40B4-BE49-F238E27FC236}">
                <a16:creationId xmlns:a16="http://schemas.microsoft.com/office/drawing/2014/main" id="{4CD3C47A-6D8D-4B0D-BA0E-856F13C2054B}"/>
              </a:ext>
            </a:extLst>
          </p:cNvPr>
          <p:cNvSpPr>
            <a:spLocks noGrp="1"/>
          </p:cNvSpPr>
          <p:nvPr/>
        </p:nvSpPr>
        <p:spPr>
          <a:xfrm>
            <a:off x="251280" y="4680"/>
            <a:ext cx="4213440" cy="1725480"/>
          </a:xfrm>
          <a:custGeom>
            <a:avLst/>
            <a:gdLst/>
            <a:ahLst/>
            <a:cxnLst/>
            <a:rect l="l" t="t" r="r" b="b"/>
            <a:pathLst>
              <a:path w="4505916" h="1494240">
                <a:moveTo>
                  <a:pt x="0" y="0"/>
                </a:moveTo>
                <a:lnTo>
                  <a:pt x="4505916" y="0"/>
                </a:lnTo>
                <a:lnTo>
                  <a:pt x="0" y="1494240"/>
                </a:lnTo>
                <a:lnTo>
                  <a:pt x="0" y="0"/>
                </a:lnTo>
                <a:close/>
              </a:path>
            </a:pathLst>
          </a:custGeom>
          <a:solidFill>
            <a:srgbClr val="8789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Shape 13">
            <a:extLst>
              <a:ext uri="{FF2B5EF4-FFF2-40B4-BE49-F238E27FC236}">
                <a16:creationId xmlns:a16="http://schemas.microsoft.com/office/drawing/2014/main" id="{C54A6546-B8C6-48F6-807F-24577D6F7FBE}"/>
              </a:ext>
            </a:extLst>
          </p:cNvPr>
          <p:cNvSpPr>
            <a:spLocks noGrp="1"/>
          </p:cNvSpPr>
          <p:nvPr/>
        </p:nvSpPr>
        <p:spPr>
          <a:xfrm>
            <a:off x="0" y="-2160"/>
            <a:ext cx="1382760" cy="2782080"/>
          </a:xfrm>
          <a:custGeom>
            <a:avLst/>
            <a:gdLst/>
            <a:ahLst/>
            <a:cxnLst/>
            <a:rect l="l" t="t" r="r" b="b"/>
            <a:pathLst>
              <a:path w="1628595" h="2409036">
                <a:moveTo>
                  <a:pt x="0" y="0"/>
                </a:moveTo>
                <a:lnTo>
                  <a:pt x="1628595" y="0"/>
                </a:lnTo>
                <a:lnTo>
                  <a:pt x="0" y="2409036"/>
                </a:lnTo>
                <a:lnTo>
                  <a:pt x="0" y="0"/>
                </a:lnTo>
                <a:close/>
              </a:path>
            </a:pathLst>
          </a:custGeom>
          <a:solidFill>
            <a:srgbClr val="102E6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2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A37E9EAA-8318-25CE-7788-9076F23FEA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11930" y="2122377"/>
            <a:ext cx="8184332" cy="1211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03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75" name="Dikdörtgen 6">
            <a:extLst>
              <a:ext uri="{FF2B5EF4-FFF2-40B4-BE49-F238E27FC236}">
                <a16:creationId xmlns:a16="http://schemas.microsoft.com/office/drawing/2014/main" id="{AFF44816-14FF-4DAD-9D1A-58513AA71E94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9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76" name="Dikdörtgen 9">
            <a:extLst>
              <a:ext uri="{FF2B5EF4-FFF2-40B4-BE49-F238E27FC236}">
                <a16:creationId xmlns:a16="http://schemas.microsoft.com/office/drawing/2014/main" id="{8E3A084B-D968-45AB-BA02-C7266752795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190" name="Resim 3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781200" y="212760"/>
            <a:ext cx="2761920" cy="450360"/>
          </a:xfrm>
          <a:prstGeom prst="rect">
            <a:avLst/>
          </a:prstGeom>
          <a:ln w="0">
            <a:noFill/>
          </a:ln>
        </p:spPr>
      </p:pic>
      <p:sp>
        <p:nvSpPr>
          <p:cNvPr id="178" name="Dikdörtgen 11">
            <a:extLst>
              <a:ext uri="{FF2B5EF4-FFF2-40B4-BE49-F238E27FC236}">
                <a16:creationId xmlns:a16="http://schemas.microsoft.com/office/drawing/2014/main" id="{305869C4-C350-4554-A048-981333EFF6BF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9" name="Dikdörtgen 12">
            <a:extLst>
              <a:ext uri="{FF2B5EF4-FFF2-40B4-BE49-F238E27FC236}">
                <a16:creationId xmlns:a16="http://schemas.microsoft.com/office/drawing/2014/main" id="{F7B021AB-F6D4-4153-8F1B-DF6DB0E75147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0" name="Dikdörtgen 13">
            <a:extLst>
              <a:ext uri="{FF2B5EF4-FFF2-40B4-BE49-F238E27FC236}">
                <a16:creationId xmlns:a16="http://schemas.microsoft.com/office/drawing/2014/main" id="{A1DC1681-715E-4F41-BDD8-C47049C9C07D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1" name="Dikdörtgen 14">
            <a:extLst>
              <a:ext uri="{FF2B5EF4-FFF2-40B4-BE49-F238E27FC236}">
                <a16:creationId xmlns:a16="http://schemas.microsoft.com/office/drawing/2014/main" id="{7C99C6A0-6BE3-4C1B-8B15-62B4E3F77D3B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2" name="İkizkenar Üçgen 16">
            <a:extLst>
              <a:ext uri="{FF2B5EF4-FFF2-40B4-BE49-F238E27FC236}">
                <a16:creationId xmlns:a16="http://schemas.microsoft.com/office/drawing/2014/main" id="{AA422785-82D8-4200-89D1-E738E7D503A7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96" name="Tablo 4"/>
          <p:cNvGraphicFramePr/>
          <p:nvPr>
            <p:extLst>
              <p:ext uri="{D42A27DB-BD31-4B8C-83A1-F6EECF244321}">
                <p14:modId xmlns:p14="http://schemas.microsoft.com/office/powerpoint/2010/main" val="2912379437"/>
              </p:ext>
            </p:extLst>
          </p:nvPr>
        </p:nvGraphicFramePr>
        <p:xfrm>
          <a:off x="399934" y="2352206"/>
          <a:ext cx="3285773" cy="1713960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190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0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988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endParaRPr lang="tr-TR" sz="1000" b="1" dirty="0"/>
                    </a:p>
                    <a:p>
                      <a:pPr marL="0" marR="0" lvl="0" indent="0" algn="ctr" defTabSz="91440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sz="1000" b="1" dirty="0"/>
                        <a:t>The test takes 55 minutes and assesses reading comprehension, vocabulary, gap filling, grammar and listening skills.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97" name="Resim 183"/>
          <p:cNvPicPr>
            <a:picLocks noChangeAspect="1"/>
          </p:cNvPicPr>
          <p:nvPr/>
        </p:nvPicPr>
        <p:blipFill>
          <a:blip r:embed="rId5"/>
          <a:stretch/>
        </p:blipFill>
        <p:spPr>
          <a:xfrm>
            <a:off x="4085640" y="1695600"/>
            <a:ext cx="7353720" cy="457164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5400656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8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86" name="Dikdörtgen 6">
            <a:extLst>
              <a:ext uri="{FF2B5EF4-FFF2-40B4-BE49-F238E27FC236}">
                <a16:creationId xmlns:a16="http://schemas.microsoft.com/office/drawing/2014/main" id="{C1E83070-4713-436F-8CD0-D21BD73C512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10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87" name="Dikdörtgen 9">
            <a:extLst>
              <a:ext uri="{FF2B5EF4-FFF2-40B4-BE49-F238E27FC236}">
                <a16:creationId xmlns:a16="http://schemas.microsoft.com/office/drawing/2014/main" id="{90F36AD0-FD7A-4AD1-81E3-868CA22C0D9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89" name="Dikdörtgen 11">
            <a:extLst>
              <a:ext uri="{FF2B5EF4-FFF2-40B4-BE49-F238E27FC236}">
                <a16:creationId xmlns:a16="http://schemas.microsoft.com/office/drawing/2014/main" id="{6141CCF4-916B-4E72-BBF9-F90DE7248FA2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0" name="Dikdörtgen 12">
            <a:extLst>
              <a:ext uri="{FF2B5EF4-FFF2-40B4-BE49-F238E27FC236}">
                <a16:creationId xmlns:a16="http://schemas.microsoft.com/office/drawing/2014/main" id="{71E43C7B-DC93-4D2C-AF1D-252729600620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1" name="Dikdörtgen 13">
            <a:extLst>
              <a:ext uri="{FF2B5EF4-FFF2-40B4-BE49-F238E27FC236}">
                <a16:creationId xmlns:a16="http://schemas.microsoft.com/office/drawing/2014/main" id="{FB88FE52-B793-47EC-885A-69AAF8FE5867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2" name="Dikdörtgen 14">
            <a:extLst>
              <a:ext uri="{FF2B5EF4-FFF2-40B4-BE49-F238E27FC236}">
                <a16:creationId xmlns:a16="http://schemas.microsoft.com/office/drawing/2014/main" id="{01C10673-332D-46B1-AEDF-B6C9305492AB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93" name="İkizkenar Üçgen 16">
            <a:extLst>
              <a:ext uri="{FF2B5EF4-FFF2-40B4-BE49-F238E27FC236}">
                <a16:creationId xmlns:a16="http://schemas.microsoft.com/office/drawing/2014/main" id="{08247BB5-24F6-46F9-B269-0EF158F2433C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207" name="Tablo 4"/>
          <p:cNvGraphicFramePr/>
          <p:nvPr>
            <p:extLst>
              <p:ext uri="{D42A27DB-BD31-4B8C-83A1-F6EECF244321}">
                <p14:modId xmlns:p14="http://schemas.microsoft.com/office/powerpoint/2010/main" val="953596095"/>
              </p:ext>
            </p:extLst>
          </p:nvPr>
        </p:nvGraphicFramePr>
        <p:xfrm>
          <a:off x="342720" y="1828800"/>
          <a:ext cx="3515040" cy="2589291"/>
        </p:xfrm>
        <a:graphic>
          <a:graphicData uri="http://schemas.openxmlformats.org/drawingml/2006/table">
            <a:tbl>
              <a:tblPr/>
              <a:tblGrid>
                <a:gridCol w="757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7579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554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lang="tr-TR" sz="1200" b="1" dirty="0">
                          <a:solidFill>
                            <a:schemeClr val="bg1"/>
                          </a:solidFill>
                        </a:rPr>
                        <a:t> </a:t>
                      </a: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234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Take a screenshot of your result with your name visible and email it to the Erasmus Coordination Office.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269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Please complete the assessment carefully, as departure payments cannot be processed without your test result.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13327">
                <a:tc>
                  <a:txBody>
                    <a:bodyPr/>
                    <a:lstStyle/>
                    <a:p>
                      <a:endParaRPr sz="1000" b="1" u="none">
                        <a:solidFill>
                          <a:srgbClr val="000000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We wish you every success.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208" name="Resim 194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134960" y="1695600"/>
            <a:ext cx="72554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C82EEC5D-A97F-661E-DD05-8511EA1B5F3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4161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9E3445-6A7F-591F-CFEB-C476CBF946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Metin kutusu 3">
            <a:extLst>
              <a:ext uri="{FF2B5EF4-FFF2-40B4-BE49-F238E27FC236}">
                <a16:creationId xmlns:a16="http://schemas.microsoft.com/office/drawing/2014/main" id="{9912D725-7B64-8350-3351-30A500A903FC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2" name="Resim 5">
            <a:extLst>
              <a:ext uri="{FF2B5EF4-FFF2-40B4-BE49-F238E27FC236}">
                <a16:creationId xmlns:a16="http://schemas.microsoft.com/office/drawing/2014/main" id="{28620604-A165-22B8-5710-0A7600FE41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1" name="Metin kutusu 6">
            <a:extLst>
              <a:ext uri="{FF2B5EF4-FFF2-40B4-BE49-F238E27FC236}">
                <a16:creationId xmlns:a16="http://schemas.microsoft.com/office/drawing/2014/main" id="{F3E799AC-A758-4CE8-E517-38FFF7356F7B}"/>
              </a:ext>
            </a:extLst>
          </p:cNvPr>
          <p:cNvSpPr>
            <a:spLocks noGrp="1"/>
          </p:cNvSpPr>
          <p:nvPr/>
        </p:nvSpPr>
        <p:spPr>
          <a:xfrm>
            <a:off x="2187720" y="4435920"/>
            <a:ext cx="7815960" cy="11998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2" name="Metin kutusu 8">
            <a:extLst>
              <a:ext uri="{FF2B5EF4-FFF2-40B4-BE49-F238E27FC236}">
                <a16:creationId xmlns:a16="http://schemas.microsoft.com/office/drawing/2014/main" id="{87050702-EBB4-082E-FA67-2CCFAA941080}"/>
              </a:ext>
            </a:extLst>
          </p:cNvPr>
          <p:cNvSpPr>
            <a:spLocks noGrp="1"/>
          </p:cNvSpPr>
          <p:nvPr/>
        </p:nvSpPr>
        <p:spPr>
          <a:xfrm>
            <a:off x="4880160" y="4435920"/>
            <a:ext cx="3796920" cy="55368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5" name="Resim 9">
            <a:extLst>
              <a:ext uri="{FF2B5EF4-FFF2-40B4-BE49-F238E27FC236}">
                <a16:creationId xmlns:a16="http://schemas.microsoft.com/office/drawing/2014/main" id="{3958EAAA-5B30-9984-42F3-959136D9E0F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-40012" y="1116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74" name="Metin kutusu 11">
            <a:extLst>
              <a:ext uri="{FF2B5EF4-FFF2-40B4-BE49-F238E27FC236}">
                <a16:creationId xmlns:a16="http://schemas.microsoft.com/office/drawing/2014/main" id="{222EA836-D976-664B-5131-191D9EEC18F2}"/>
              </a:ext>
            </a:extLst>
          </p:cNvPr>
          <p:cNvSpPr>
            <a:spLocks noGrp="1"/>
          </p:cNvSpPr>
          <p:nvPr/>
        </p:nvSpPr>
        <p:spPr>
          <a:xfrm>
            <a:off x="2517189" y="2269202"/>
            <a:ext cx="7157021" cy="83099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lang="tr-TR" sz="2400" b="1" dirty="0">
                <a:solidFill>
                  <a:srgbClr val="17366F"/>
                </a:solidFill>
                <a:latin typeface="Arial Black"/>
                <a:ea typeface="Arial Black"/>
                <a:cs typeface="Arial Black"/>
              </a:rPr>
              <a:t>ERASMUS COORDİNATİON OFFİCE</a:t>
            </a:r>
          </a:p>
          <a:p>
            <a:pPr algn="ctr">
              <a:lnSpc>
                <a:spcPct val="100000"/>
              </a:lnSpc>
              <a:buNone/>
            </a:pPr>
            <a:r>
              <a:rPr lang="tr-TR" sz="2400" b="1" dirty="0">
                <a:solidFill>
                  <a:srgbClr val="17366F"/>
                </a:solidFill>
                <a:latin typeface="Arial Black"/>
                <a:ea typeface="Arial"/>
                <a:cs typeface="Arial"/>
              </a:rPr>
              <a:t>erasmus@ankarabilim.edu.tr</a:t>
            </a:r>
            <a:endParaRPr lang="tr-TR" sz="2400" b="0" u="none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97" name="Resim 2">
            <a:extLst>
              <a:ext uri="{FF2B5EF4-FFF2-40B4-BE49-F238E27FC236}">
                <a16:creationId xmlns:a16="http://schemas.microsoft.com/office/drawing/2014/main" id="{58462615-3A7F-1D6B-2298-15F6EA5EFD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pic>
        <p:nvPicPr>
          <p:cNvPr id="98" name="Resim 10">
            <a:extLst>
              <a:ext uri="{FF2B5EF4-FFF2-40B4-BE49-F238E27FC236}">
                <a16:creationId xmlns:a16="http://schemas.microsoft.com/office/drawing/2014/main" id="{9F8C5517-35B3-9C50-05B6-EF0A057E22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0" y="0"/>
            <a:ext cx="9000" cy="9000"/>
          </a:xfrm>
          <a:prstGeom prst="rect">
            <a:avLst/>
          </a:prstGeom>
          <a:ln w="0">
            <a:noFill/>
          </a:ln>
        </p:spPr>
      </p:pic>
      <p:sp>
        <p:nvSpPr>
          <p:cNvPr id="78" name="Dikdörtgen 17">
            <a:extLst>
              <a:ext uri="{FF2B5EF4-FFF2-40B4-BE49-F238E27FC236}">
                <a16:creationId xmlns:a16="http://schemas.microsoft.com/office/drawing/2014/main" id="{5432967B-7DF0-9301-A66B-FD7446EA3EB9}"/>
              </a:ext>
            </a:extLst>
          </p:cNvPr>
          <p:cNvSpPr>
            <a:spLocks noGrp="1"/>
          </p:cNvSpPr>
          <p:nvPr/>
        </p:nvSpPr>
        <p:spPr>
          <a:xfrm>
            <a:off x="3072960" y="-2160"/>
            <a:ext cx="91188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79" name="Dikdörtgen 18">
            <a:extLst>
              <a:ext uri="{FF2B5EF4-FFF2-40B4-BE49-F238E27FC236}">
                <a16:creationId xmlns:a16="http://schemas.microsoft.com/office/drawing/2014/main" id="{17D7A804-4790-BA8A-FE19-390A37E47606}"/>
              </a:ext>
            </a:extLst>
          </p:cNvPr>
          <p:cNvSpPr>
            <a:spLocks noGrp="1"/>
          </p:cNvSpPr>
          <p:nvPr/>
        </p:nvSpPr>
        <p:spPr>
          <a:xfrm>
            <a:off x="5429160" y="324000"/>
            <a:ext cx="6190920" cy="3045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500" b="1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0" name="İkizkenar Üçgen 19">
            <a:extLst>
              <a:ext uri="{FF2B5EF4-FFF2-40B4-BE49-F238E27FC236}">
                <a16:creationId xmlns:a16="http://schemas.microsoft.com/office/drawing/2014/main" id="{57F66438-CF5C-87B3-4680-AD141A594EFF}"/>
              </a:ext>
            </a:extLst>
          </p:cNvPr>
          <p:cNvSpPr>
            <a:spLocks noGrp="1"/>
          </p:cNvSpPr>
          <p:nvPr/>
        </p:nvSpPr>
        <p:spPr>
          <a:xfrm rot="16200000">
            <a:off x="7769880" y="2324880"/>
            <a:ext cx="4366440" cy="4476240"/>
          </a:xfrm>
          <a:prstGeom prst="triangle">
            <a:avLst>
              <a:gd name="adj" fmla="val 52576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1" name="İkizkenar Üçgen 20">
            <a:extLst>
              <a:ext uri="{FF2B5EF4-FFF2-40B4-BE49-F238E27FC236}">
                <a16:creationId xmlns:a16="http://schemas.microsoft.com/office/drawing/2014/main" id="{C5A1E359-F457-3A38-CE7D-12AEC59FB4A5}"/>
              </a:ext>
            </a:extLst>
          </p:cNvPr>
          <p:cNvSpPr>
            <a:spLocks noGrp="1"/>
          </p:cNvSpPr>
          <p:nvPr/>
        </p:nvSpPr>
        <p:spPr>
          <a:xfrm rot="16200000">
            <a:off x="9050400" y="4670280"/>
            <a:ext cx="2381040" cy="1714320"/>
          </a:xfrm>
          <a:prstGeom prst="triangle">
            <a:avLst>
              <a:gd name="adj" fmla="val 50000"/>
            </a:avLst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2" name="Dikdörtgen 21">
            <a:extLst>
              <a:ext uri="{FF2B5EF4-FFF2-40B4-BE49-F238E27FC236}">
                <a16:creationId xmlns:a16="http://schemas.microsoft.com/office/drawing/2014/main" id="{AD0275F2-DF23-FF03-42E6-AECB31D06482}"/>
              </a:ext>
            </a:extLst>
          </p:cNvPr>
          <p:cNvSpPr>
            <a:spLocks noGrp="1"/>
          </p:cNvSpPr>
          <p:nvPr/>
        </p:nvSpPr>
        <p:spPr>
          <a:xfrm>
            <a:off x="0" y="6334200"/>
            <a:ext cx="12191760" cy="52344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3" name="Dikdörtgen 22">
            <a:extLst>
              <a:ext uri="{FF2B5EF4-FFF2-40B4-BE49-F238E27FC236}">
                <a16:creationId xmlns:a16="http://schemas.microsoft.com/office/drawing/2014/main" id="{BCEBF7AB-9F34-1479-D7CF-DE23B071B008}"/>
              </a:ext>
            </a:extLst>
          </p:cNvPr>
          <p:cNvSpPr>
            <a:spLocks noGrp="1"/>
          </p:cNvSpPr>
          <p:nvPr/>
        </p:nvSpPr>
        <p:spPr>
          <a:xfrm>
            <a:off x="3268440" y="6457320"/>
            <a:ext cx="5524200" cy="2970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4" name="Shape 19">
            <a:extLst>
              <a:ext uri="{FF2B5EF4-FFF2-40B4-BE49-F238E27FC236}">
                <a16:creationId xmlns:a16="http://schemas.microsoft.com/office/drawing/2014/main" id="{7FA27411-DE54-6CC1-7B85-DC42375E8A11}"/>
              </a:ext>
            </a:extLst>
          </p:cNvPr>
          <p:cNvSpPr>
            <a:spLocks noGrp="1"/>
          </p:cNvSpPr>
          <p:nvPr/>
        </p:nvSpPr>
        <p:spPr>
          <a:xfrm>
            <a:off x="251280" y="4680"/>
            <a:ext cx="4213440" cy="1725480"/>
          </a:xfrm>
          <a:custGeom>
            <a:avLst/>
            <a:gdLst/>
            <a:ahLst/>
            <a:cxnLst/>
            <a:rect l="l" t="t" r="r" b="b"/>
            <a:pathLst>
              <a:path w="4505916" h="1494240">
                <a:moveTo>
                  <a:pt x="0" y="0"/>
                </a:moveTo>
                <a:lnTo>
                  <a:pt x="4505916" y="0"/>
                </a:lnTo>
                <a:lnTo>
                  <a:pt x="0" y="1494240"/>
                </a:lnTo>
                <a:lnTo>
                  <a:pt x="0" y="0"/>
                </a:lnTo>
                <a:close/>
              </a:path>
            </a:pathLst>
          </a:custGeom>
          <a:solidFill>
            <a:srgbClr val="878989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85" name="Shape 13">
            <a:extLst>
              <a:ext uri="{FF2B5EF4-FFF2-40B4-BE49-F238E27FC236}">
                <a16:creationId xmlns:a16="http://schemas.microsoft.com/office/drawing/2014/main" id="{E712A4B9-86B4-2E74-821F-CB3B0B967010}"/>
              </a:ext>
            </a:extLst>
          </p:cNvPr>
          <p:cNvSpPr>
            <a:spLocks noGrp="1"/>
          </p:cNvSpPr>
          <p:nvPr/>
        </p:nvSpPr>
        <p:spPr>
          <a:xfrm>
            <a:off x="0" y="-2160"/>
            <a:ext cx="1382760" cy="2782080"/>
          </a:xfrm>
          <a:custGeom>
            <a:avLst/>
            <a:gdLst/>
            <a:ahLst/>
            <a:cxnLst/>
            <a:rect l="l" t="t" r="r" b="b"/>
            <a:pathLst>
              <a:path w="1628595" h="2409036">
                <a:moveTo>
                  <a:pt x="0" y="0"/>
                </a:moveTo>
                <a:lnTo>
                  <a:pt x="1628595" y="0"/>
                </a:lnTo>
                <a:lnTo>
                  <a:pt x="0" y="2409036"/>
                </a:lnTo>
                <a:lnTo>
                  <a:pt x="0" y="0"/>
                </a:lnTo>
                <a:close/>
              </a:path>
            </a:pathLst>
          </a:custGeom>
          <a:solidFill>
            <a:srgbClr val="102E6E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249921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87" name="Dikdörtgen 6">
            <a:extLst>
              <a:ext uri="{FF2B5EF4-FFF2-40B4-BE49-F238E27FC236}">
                <a16:creationId xmlns:a16="http://schemas.microsoft.com/office/drawing/2014/main" id="{AEB5456E-6474-49E0-936B-F5C46CEEB518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1</a:t>
            </a:r>
            <a:endParaRPr sz="2000" b="1" u="none">
              <a:solidFill>
                <a:srgbClr val="000000"/>
              </a:solidFill>
            </a:endParaRPr>
          </a:p>
        </p:txBody>
      </p:sp>
      <p:sp>
        <p:nvSpPr>
          <p:cNvPr id="88" name="Dikdörtgen 9">
            <a:extLst>
              <a:ext uri="{FF2B5EF4-FFF2-40B4-BE49-F238E27FC236}">
                <a16:creationId xmlns:a16="http://schemas.microsoft.com/office/drawing/2014/main" id="{0C752A1B-441E-456B-BA30-5FAC19250A86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0" name="Dikdörtgen 11">
            <a:extLst>
              <a:ext uri="{FF2B5EF4-FFF2-40B4-BE49-F238E27FC236}">
                <a16:creationId xmlns:a16="http://schemas.microsoft.com/office/drawing/2014/main" id="{C1229E71-C749-4BB7-91D7-788EEC37975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1" name="Dikdörtgen 12">
            <a:extLst>
              <a:ext uri="{FF2B5EF4-FFF2-40B4-BE49-F238E27FC236}">
                <a16:creationId xmlns:a16="http://schemas.microsoft.com/office/drawing/2014/main" id="{6EE91FB4-C769-4ADB-818D-09CCADB1BF99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2" name="Dikdörtgen 13">
            <a:extLst>
              <a:ext uri="{FF2B5EF4-FFF2-40B4-BE49-F238E27FC236}">
                <a16:creationId xmlns:a16="http://schemas.microsoft.com/office/drawing/2014/main" id="{DBCFA324-BBBF-4C92-B361-A987A454F109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3" name="Dikdörtgen 14">
            <a:extLst>
              <a:ext uri="{FF2B5EF4-FFF2-40B4-BE49-F238E27FC236}">
                <a16:creationId xmlns:a16="http://schemas.microsoft.com/office/drawing/2014/main" id="{EBF78494-F73C-4D87-B033-EE0B1FB6D5A7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4" name="İkizkenar Üçgen 16">
            <a:extLst>
              <a:ext uri="{FF2B5EF4-FFF2-40B4-BE49-F238E27FC236}">
                <a16:creationId xmlns:a16="http://schemas.microsoft.com/office/drawing/2014/main" id="{53EF97BD-48AD-4142-A716-A82ACE1000F9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08" name="Tablo 4"/>
          <p:cNvGraphicFramePr/>
          <p:nvPr>
            <p:extLst>
              <p:ext uri="{D42A27DB-BD31-4B8C-83A1-F6EECF244321}">
                <p14:modId xmlns:p14="http://schemas.microsoft.com/office/powerpoint/2010/main" val="476610779"/>
              </p:ext>
            </p:extLst>
          </p:nvPr>
        </p:nvGraphicFramePr>
        <p:xfrm>
          <a:off x="166812" y="2163440"/>
          <a:ext cx="3418360" cy="2632750"/>
        </p:xfrm>
        <a:graphic>
          <a:graphicData uri="http://schemas.openxmlformats.org/drawingml/2006/table">
            <a:tbl>
              <a:tblPr/>
              <a:tblGrid>
                <a:gridCol w="7236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9471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7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780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Follow the steps below to take the OLS assessment.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53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First, create an EU Login account to access EU Academy.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069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Link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https://academy.europa.eu/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109" name="Resim 95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1777320"/>
            <a:ext cx="8096040" cy="4407480"/>
          </a:xfrm>
          <a:prstGeom prst="rect">
            <a:avLst/>
          </a:prstGeom>
          <a:ln w="0">
            <a:noFill/>
          </a:ln>
        </p:spPr>
      </p:pic>
      <p:pic>
        <p:nvPicPr>
          <p:cNvPr id="2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B21EE7EA-7862-8245-E28A-19B2E015946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72825"/>
            <a:ext cx="2741264" cy="43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258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98" name="Dikdörtgen 6">
            <a:extLst>
              <a:ext uri="{FF2B5EF4-FFF2-40B4-BE49-F238E27FC236}">
                <a16:creationId xmlns:a16="http://schemas.microsoft.com/office/drawing/2014/main" id="{4FC859EC-A6E2-43D0-A297-16A8DFCDD07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2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99" name="Dikdörtgen 9">
            <a:extLst>
              <a:ext uri="{FF2B5EF4-FFF2-40B4-BE49-F238E27FC236}">
                <a16:creationId xmlns:a16="http://schemas.microsoft.com/office/drawing/2014/main" id="{88CA7666-3304-42E9-A107-6E563F6EDD3C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1" name="Dikdörtgen 11">
            <a:extLst>
              <a:ext uri="{FF2B5EF4-FFF2-40B4-BE49-F238E27FC236}">
                <a16:creationId xmlns:a16="http://schemas.microsoft.com/office/drawing/2014/main" id="{69E5E48A-FEF2-49FB-B9B0-C54A135ED81C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2" name="Dikdörtgen 12">
            <a:extLst>
              <a:ext uri="{FF2B5EF4-FFF2-40B4-BE49-F238E27FC236}">
                <a16:creationId xmlns:a16="http://schemas.microsoft.com/office/drawing/2014/main" id="{0A005A39-0E4A-442A-8DD7-AD80F33E1BEF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3" name="Dikdörtgen 13">
            <a:extLst>
              <a:ext uri="{FF2B5EF4-FFF2-40B4-BE49-F238E27FC236}">
                <a16:creationId xmlns:a16="http://schemas.microsoft.com/office/drawing/2014/main" id="{35A98CD9-6A06-4D06-9C02-C5BDF65277C7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4" name="Dikdörtgen 14">
            <a:extLst>
              <a:ext uri="{FF2B5EF4-FFF2-40B4-BE49-F238E27FC236}">
                <a16:creationId xmlns:a16="http://schemas.microsoft.com/office/drawing/2014/main" id="{B8987AFD-AF6E-48B3-B99D-5F2F6578A452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5" name="İkizkenar Üçgen 16">
            <a:extLst>
              <a:ext uri="{FF2B5EF4-FFF2-40B4-BE49-F238E27FC236}">
                <a16:creationId xmlns:a16="http://schemas.microsoft.com/office/drawing/2014/main" id="{2B093608-BBF3-411A-BF3A-59D350F24B75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19" name="Tablo 4"/>
          <p:cNvGraphicFramePr/>
          <p:nvPr>
            <p:extLst>
              <p:ext uri="{D42A27DB-BD31-4B8C-83A1-F6EECF244321}">
                <p14:modId xmlns:p14="http://schemas.microsoft.com/office/powerpoint/2010/main" val="3344219214"/>
              </p:ext>
            </p:extLst>
          </p:nvPr>
        </p:nvGraphicFramePr>
        <p:xfrm>
          <a:off x="307818" y="2315741"/>
          <a:ext cx="3757188" cy="2147616"/>
        </p:xfrm>
        <a:graphic>
          <a:graphicData uri="http://schemas.openxmlformats.org/drawingml/2006/table">
            <a:tbl>
              <a:tblPr/>
              <a:tblGrid>
                <a:gridCol w="7158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13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04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353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After signing in, use the email you receive to set up your password and account.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1783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2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Keep your account details in a safe place so you do not lose them.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0" name="Resim 106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598640" y="1695600"/>
            <a:ext cx="632772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CF81E668-9664-8B69-1F92-62F1FA77368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98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09" name="Dikdörtgen 6">
            <a:extLst>
              <a:ext uri="{FF2B5EF4-FFF2-40B4-BE49-F238E27FC236}">
                <a16:creationId xmlns:a16="http://schemas.microsoft.com/office/drawing/2014/main" id="{5ABA9329-BB39-48A6-9BB5-305852D40161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3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10" name="Dikdörtgen 9">
            <a:extLst>
              <a:ext uri="{FF2B5EF4-FFF2-40B4-BE49-F238E27FC236}">
                <a16:creationId xmlns:a16="http://schemas.microsoft.com/office/drawing/2014/main" id="{012625D2-3B80-4E6F-B43D-F30634B7C740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2" name="Dikdörtgen 11">
            <a:extLst>
              <a:ext uri="{FF2B5EF4-FFF2-40B4-BE49-F238E27FC236}">
                <a16:creationId xmlns:a16="http://schemas.microsoft.com/office/drawing/2014/main" id="{6D9B6958-92AC-4374-96C6-BACF915D32F3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3" name="Dikdörtgen 12">
            <a:extLst>
              <a:ext uri="{FF2B5EF4-FFF2-40B4-BE49-F238E27FC236}">
                <a16:creationId xmlns:a16="http://schemas.microsoft.com/office/drawing/2014/main" id="{B8FA184A-7714-4A6D-8F51-DFB750CCD4B4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4" name="Dikdörtgen 13">
            <a:extLst>
              <a:ext uri="{FF2B5EF4-FFF2-40B4-BE49-F238E27FC236}">
                <a16:creationId xmlns:a16="http://schemas.microsoft.com/office/drawing/2014/main" id="{1BC60905-27BE-4C4A-A682-313E4C39ED0C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5" name="Dikdörtgen 14">
            <a:extLst>
              <a:ext uri="{FF2B5EF4-FFF2-40B4-BE49-F238E27FC236}">
                <a16:creationId xmlns:a16="http://schemas.microsoft.com/office/drawing/2014/main" id="{A062AB01-C115-42AA-B6F5-EF0C68CB791F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İkizkenar Üçgen 16">
            <a:extLst>
              <a:ext uri="{FF2B5EF4-FFF2-40B4-BE49-F238E27FC236}">
                <a16:creationId xmlns:a16="http://schemas.microsoft.com/office/drawing/2014/main" id="{1523DFAF-5920-4391-912C-8E8CCB74747B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30" name="Tablo 4"/>
          <p:cNvGraphicFramePr/>
          <p:nvPr>
            <p:extLst>
              <p:ext uri="{D42A27DB-BD31-4B8C-83A1-F6EECF244321}">
                <p14:modId xmlns:p14="http://schemas.microsoft.com/office/powerpoint/2010/main" val="4066617246"/>
              </p:ext>
            </p:extLst>
          </p:nvPr>
        </p:nvGraphicFramePr>
        <p:xfrm>
          <a:off x="380246" y="2614320"/>
          <a:ext cx="3793402" cy="1919342"/>
        </p:xfrm>
        <a:graphic>
          <a:graphicData uri="http://schemas.openxmlformats.org/drawingml/2006/table">
            <a:tbl>
              <a:tblPr/>
              <a:tblGrid>
                <a:gridCol w="6788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145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854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After signing in, open the menu below your name.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8351">
                <a:tc>
                  <a:txBody>
                    <a:bodyPr/>
                    <a:lstStyle/>
                    <a:p>
                      <a:endParaRPr sz="1000" b="1" u="none">
                        <a:solidFill>
                          <a:srgbClr val="000000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Select “Dashboard”.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+mn-lt"/>
                        <a:ea typeface="+mn-lt"/>
                        <a:cs typeface="+mn-lt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EEF0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31" name="Resim 117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429080" y="1695600"/>
            <a:ext cx="66668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218A4666-BA45-38EA-2F2C-347796AF67F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468" y="245858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1535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20" name="Dikdörtgen 6">
            <a:extLst>
              <a:ext uri="{FF2B5EF4-FFF2-40B4-BE49-F238E27FC236}">
                <a16:creationId xmlns:a16="http://schemas.microsoft.com/office/drawing/2014/main" id="{99D52D65-7E86-41B0-9322-E9E26E48C8A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4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21" name="Dikdörtgen 9">
            <a:extLst>
              <a:ext uri="{FF2B5EF4-FFF2-40B4-BE49-F238E27FC236}">
                <a16:creationId xmlns:a16="http://schemas.microsoft.com/office/drawing/2014/main" id="{85BE57DF-624D-493E-865E-E99D0C8AD332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3" name="Dikdörtgen 11">
            <a:extLst>
              <a:ext uri="{FF2B5EF4-FFF2-40B4-BE49-F238E27FC236}">
                <a16:creationId xmlns:a16="http://schemas.microsoft.com/office/drawing/2014/main" id="{E2413633-0513-48C2-B178-12503269D013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Dikdörtgen 12">
            <a:extLst>
              <a:ext uri="{FF2B5EF4-FFF2-40B4-BE49-F238E27FC236}">
                <a16:creationId xmlns:a16="http://schemas.microsoft.com/office/drawing/2014/main" id="{223119B3-1E97-4F57-ADD1-19F1265A9425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5" name="Dikdörtgen 13">
            <a:extLst>
              <a:ext uri="{FF2B5EF4-FFF2-40B4-BE49-F238E27FC236}">
                <a16:creationId xmlns:a16="http://schemas.microsoft.com/office/drawing/2014/main" id="{332CD921-4BE9-440D-A84B-5D3AD673BA90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6" name="Dikdörtgen 14">
            <a:extLst>
              <a:ext uri="{FF2B5EF4-FFF2-40B4-BE49-F238E27FC236}">
                <a16:creationId xmlns:a16="http://schemas.microsoft.com/office/drawing/2014/main" id="{AAA33669-D602-41F9-A084-B1189B2E4665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7" name="İkizkenar Üçgen 16">
            <a:extLst>
              <a:ext uri="{FF2B5EF4-FFF2-40B4-BE49-F238E27FC236}">
                <a16:creationId xmlns:a16="http://schemas.microsoft.com/office/drawing/2014/main" id="{342A91B4-4FCC-4063-BAFB-B6BCCCC875B1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41" name="Tablo 4"/>
          <p:cNvGraphicFramePr/>
          <p:nvPr>
            <p:extLst>
              <p:ext uri="{D42A27DB-BD31-4B8C-83A1-F6EECF244321}">
                <p14:modId xmlns:p14="http://schemas.microsoft.com/office/powerpoint/2010/main" val="2274358677"/>
              </p:ext>
            </p:extLst>
          </p:nvPr>
        </p:nvGraphicFramePr>
        <p:xfrm>
          <a:off x="333720" y="2515391"/>
          <a:ext cx="3209400" cy="1285970"/>
        </p:xfrm>
        <a:graphic>
          <a:graphicData uri="http://schemas.openxmlformats.org/drawingml/2006/table">
            <a:tbl>
              <a:tblPr/>
              <a:tblGrid>
                <a:gridCol w="6913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80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88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333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On the page that opens, select “More communities”.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42" name="Resim 128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067280" y="1695600"/>
            <a:ext cx="739044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F3680E52-94B1-EE97-E1B2-62283B8CE4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096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31" name="Dikdörtgen 6">
            <a:extLst>
              <a:ext uri="{FF2B5EF4-FFF2-40B4-BE49-F238E27FC236}">
                <a16:creationId xmlns:a16="http://schemas.microsoft.com/office/drawing/2014/main" id="{2ED5B517-22EE-4C75-8421-4F9368E8E149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5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32" name="Dikdörtgen 9">
            <a:extLst>
              <a:ext uri="{FF2B5EF4-FFF2-40B4-BE49-F238E27FC236}">
                <a16:creationId xmlns:a16="http://schemas.microsoft.com/office/drawing/2014/main" id="{04B63CF3-C3FC-47B2-AECD-7B67BEDCD2AD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4" name="Dikdörtgen 11">
            <a:extLst>
              <a:ext uri="{FF2B5EF4-FFF2-40B4-BE49-F238E27FC236}">
                <a16:creationId xmlns:a16="http://schemas.microsoft.com/office/drawing/2014/main" id="{4EDD7858-8268-4656-AAFF-B3AF08201862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5" name="Dikdörtgen 12">
            <a:extLst>
              <a:ext uri="{FF2B5EF4-FFF2-40B4-BE49-F238E27FC236}">
                <a16:creationId xmlns:a16="http://schemas.microsoft.com/office/drawing/2014/main" id="{3643C322-22B3-44F2-B51B-0CCD7C3F2FF9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6" name="Dikdörtgen 13">
            <a:extLst>
              <a:ext uri="{FF2B5EF4-FFF2-40B4-BE49-F238E27FC236}">
                <a16:creationId xmlns:a16="http://schemas.microsoft.com/office/drawing/2014/main" id="{286E635C-CB4B-4681-B2F9-E369EB23CF4F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7" name="Dikdörtgen 14">
            <a:extLst>
              <a:ext uri="{FF2B5EF4-FFF2-40B4-BE49-F238E27FC236}">
                <a16:creationId xmlns:a16="http://schemas.microsoft.com/office/drawing/2014/main" id="{C22855D7-7754-42BF-8241-131D49A31980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8" name="İkizkenar Üçgen 16">
            <a:extLst>
              <a:ext uri="{FF2B5EF4-FFF2-40B4-BE49-F238E27FC236}">
                <a16:creationId xmlns:a16="http://schemas.microsoft.com/office/drawing/2014/main" id="{8E44E203-9282-4EE9-AEF7-1547750DCECC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52" name="Tablo 4"/>
          <p:cNvGraphicFramePr/>
          <p:nvPr>
            <p:extLst>
              <p:ext uri="{D42A27DB-BD31-4B8C-83A1-F6EECF244321}">
                <p14:modId xmlns:p14="http://schemas.microsoft.com/office/powerpoint/2010/main" val="2962928844"/>
              </p:ext>
            </p:extLst>
          </p:nvPr>
        </p:nvGraphicFramePr>
        <p:xfrm>
          <a:off x="342719" y="2318485"/>
          <a:ext cx="3396361" cy="1284050"/>
        </p:xfrm>
        <a:graphic>
          <a:graphicData uri="http://schemas.openxmlformats.org/drawingml/2006/table">
            <a:tbl>
              <a:tblPr/>
              <a:tblGrid>
                <a:gridCol w="7315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647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9064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141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Open the “English Learning Community and Resources” link.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53" name="Resim 139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4501080" y="1695600"/>
            <a:ext cx="652320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B4C8BF53-ACA6-4A1E-185E-06463D5776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2956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42" name="Dikdörtgen 6">
            <a:extLst>
              <a:ext uri="{FF2B5EF4-FFF2-40B4-BE49-F238E27FC236}">
                <a16:creationId xmlns:a16="http://schemas.microsoft.com/office/drawing/2014/main" id="{93E0CDEA-EE50-45F3-A9A0-76B04BD15114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6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43" name="Dikdörtgen 9">
            <a:extLst>
              <a:ext uri="{FF2B5EF4-FFF2-40B4-BE49-F238E27FC236}">
                <a16:creationId xmlns:a16="http://schemas.microsoft.com/office/drawing/2014/main" id="{B9C98EED-08AF-4508-B497-117F83BC6E0F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5" name="Dikdörtgen 11">
            <a:extLst>
              <a:ext uri="{FF2B5EF4-FFF2-40B4-BE49-F238E27FC236}">
                <a16:creationId xmlns:a16="http://schemas.microsoft.com/office/drawing/2014/main" id="{C6842E71-54E1-47B4-9E6A-8520F2259365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6" name="Dikdörtgen 12">
            <a:extLst>
              <a:ext uri="{FF2B5EF4-FFF2-40B4-BE49-F238E27FC236}">
                <a16:creationId xmlns:a16="http://schemas.microsoft.com/office/drawing/2014/main" id="{DCFC3A3F-8E43-4685-9A71-FEB4AD118F51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7" name="Dikdörtgen 13">
            <a:extLst>
              <a:ext uri="{FF2B5EF4-FFF2-40B4-BE49-F238E27FC236}">
                <a16:creationId xmlns:a16="http://schemas.microsoft.com/office/drawing/2014/main" id="{101EB4D7-80F2-4F90-918B-970301113C4C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8" name="Dikdörtgen 14">
            <a:extLst>
              <a:ext uri="{FF2B5EF4-FFF2-40B4-BE49-F238E27FC236}">
                <a16:creationId xmlns:a16="http://schemas.microsoft.com/office/drawing/2014/main" id="{9A45B6F7-2B1E-4DAC-8FCC-754B6D67B381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9" name="İkizkenar Üçgen 16">
            <a:extLst>
              <a:ext uri="{FF2B5EF4-FFF2-40B4-BE49-F238E27FC236}">
                <a16:creationId xmlns:a16="http://schemas.microsoft.com/office/drawing/2014/main" id="{53EAA935-A244-41AA-AA57-57DDEFCB9DE5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63" name="Tablo 4"/>
          <p:cNvGraphicFramePr/>
          <p:nvPr>
            <p:extLst>
              <p:ext uri="{D42A27DB-BD31-4B8C-83A1-F6EECF244321}">
                <p14:modId xmlns:p14="http://schemas.microsoft.com/office/powerpoint/2010/main" val="1259005869"/>
              </p:ext>
            </p:extLst>
          </p:nvPr>
        </p:nvGraphicFramePr>
        <p:xfrm>
          <a:off x="342720" y="2614320"/>
          <a:ext cx="3095280" cy="1260619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28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859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200" b="1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3797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Move the cursor over the image and click the “Resume” arrow.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64" name="Resim 15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894480" y="1695600"/>
            <a:ext cx="7736400" cy="457164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4DF93F0A-FC71-ED55-6D98-7B6ABB33417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1872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240" y="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53" name="Dikdörtgen 6">
            <a:extLst>
              <a:ext uri="{FF2B5EF4-FFF2-40B4-BE49-F238E27FC236}">
                <a16:creationId xmlns:a16="http://schemas.microsoft.com/office/drawing/2014/main" id="{B0B1A6CB-FC90-4858-B728-9E2C4C0F6642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7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54" name="Dikdörtgen 9">
            <a:extLst>
              <a:ext uri="{FF2B5EF4-FFF2-40B4-BE49-F238E27FC236}">
                <a16:creationId xmlns:a16="http://schemas.microsoft.com/office/drawing/2014/main" id="{5C9B0865-E05C-4E15-8D4C-B86722E40F3A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6" name="Dikdörtgen 11">
            <a:extLst>
              <a:ext uri="{FF2B5EF4-FFF2-40B4-BE49-F238E27FC236}">
                <a16:creationId xmlns:a16="http://schemas.microsoft.com/office/drawing/2014/main" id="{32DACDEE-666A-41C2-974C-DA8DBD61773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7" name="Dikdörtgen 12">
            <a:extLst>
              <a:ext uri="{FF2B5EF4-FFF2-40B4-BE49-F238E27FC236}">
                <a16:creationId xmlns:a16="http://schemas.microsoft.com/office/drawing/2014/main" id="{2B74568B-C846-4211-943E-D7D73997B43F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8" name="Dikdörtgen 13">
            <a:extLst>
              <a:ext uri="{FF2B5EF4-FFF2-40B4-BE49-F238E27FC236}">
                <a16:creationId xmlns:a16="http://schemas.microsoft.com/office/drawing/2014/main" id="{170E1373-351F-4E3F-A18D-184C420ECA90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59" name="Dikdörtgen 14">
            <a:extLst>
              <a:ext uri="{FF2B5EF4-FFF2-40B4-BE49-F238E27FC236}">
                <a16:creationId xmlns:a16="http://schemas.microsoft.com/office/drawing/2014/main" id="{157C6B14-5A56-4030-8508-EC190873AA80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0" name="İkizkenar Üçgen 16">
            <a:extLst>
              <a:ext uri="{FF2B5EF4-FFF2-40B4-BE49-F238E27FC236}">
                <a16:creationId xmlns:a16="http://schemas.microsoft.com/office/drawing/2014/main" id="{4DFE65E6-A7B4-4E25-B411-DA0AA00CD344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74" name="Tablo 4"/>
          <p:cNvGraphicFramePr/>
          <p:nvPr>
            <p:extLst>
              <p:ext uri="{D42A27DB-BD31-4B8C-83A1-F6EECF244321}">
                <p14:modId xmlns:p14="http://schemas.microsoft.com/office/powerpoint/2010/main" val="227422033"/>
              </p:ext>
            </p:extLst>
          </p:nvPr>
        </p:nvGraphicFramePr>
        <p:xfrm>
          <a:off x="447840" y="2331716"/>
          <a:ext cx="3173546" cy="1171975"/>
        </p:xfrm>
        <a:graphic>
          <a:graphicData uri="http://schemas.openxmlformats.org/drawingml/2006/table">
            <a:tbl>
              <a:tblPr/>
              <a:tblGrid>
                <a:gridCol w="666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06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1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>
                          <a:solidFill>
                            <a:schemeClr val="bg1"/>
                          </a:solidFill>
                        </a:rPr>
                        <a:t>NO.</a:t>
                      </a:r>
                      <a:endParaRPr sz="1200" b="1" u="none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200" b="1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2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045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Scroll to the bottom of the page and open “English Placement Test”.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75" name="Resim 161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1714680"/>
            <a:ext cx="8096040" cy="453348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61676319-77DB-81DF-FECC-50E027A6D1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07459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6" name="Resim 2"/>
          <p:cNvPicPr>
            <a:picLocks noChangeAspect="1"/>
          </p:cNvPicPr>
          <p:nvPr/>
        </p:nvPicPr>
        <p:blipFill>
          <a:blip r:embed="rId3"/>
          <a:srcRect t="23077" b="23077"/>
          <a:stretch/>
        </p:blipFill>
        <p:spPr>
          <a:xfrm>
            <a:off x="0" y="-39240"/>
            <a:ext cx="12191760" cy="6857640"/>
          </a:xfrm>
          <a:prstGeom prst="rect">
            <a:avLst/>
          </a:prstGeom>
          <a:ln w="0">
            <a:noFill/>
          </a:ln>
        </p:spPr>
      </p:pic>
      <p:sp>
        <p:nvSpPr>
          <p:cNvPr id="164" name="Dikdörtgen 6">
            <a:extLst>
              <a:ext uri="{FF2B5EF4-FFF2-40B4-BE49-F238E27FC236}">
                <a16:creationId xmlns:a16="http://schemas.microsoft.com/office/drawing/2014/main" id="{C26F449E-6A02-4034-81D4-D43FD3DA5CF3}"/>
              </a:ext>
            </a:extLst>
          </p:cNvPr>
          <p:cNvSpPr>
            <a:spLocks noGrp="1"/>
          </p:cNvSpPr>
          <p:nvPr/>
        </p:nvSpPr>
        <p:spPr>
          <a:xfrm>
            <a:off x="952560" y="1088212"/>
            <a:ext cx="10286640" cy="39865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2000" b="1" u="none">
                <a:solidFill>
                  <a:srgbClr val="17366F"/>
                </a:solidFill>
              </a:rPr>
              <a:t>STEP 8</a:t>
            </a:r>
            <a:endParaRPr sz="2000" b="0" u="none">
              <a:solidFill>
                <a:srgbClr val="000000"/>
              </a:solidFill>
            </a:endParaRPr>
          </a:p>
        </p:txBody>
      </p:sp>
      <p:sp>
        <p:nvSpPr>
          <p:cNvPr id="165" name="Dikdörtgen 9">
            <a:extLst>
              <a:ext uri="{FF2B5EF4-FFF2-40B4-BE49-F238E27FC236}">
                <a16:creationId xmlns:a16="http://schemas.microsoft.com/office/drawing/2014/main" id="{A055017C-68B4-4DB9-B3CF-E8C8E312D0F3}"/>
              </a:ext>
            </a:extLst>
          </p:cNvPr>
          <p:cNvSpPr>
            <a:spLocks noGrp="1"/>
          </p:cNvSpPr>
          <p:nvPr/>
        </p:nvSpPr>
        <p:spPr>
          <a:xfrm>
            <a:off x="0" y="190440"/>
            <a:ext cx="68544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7" name="Dikdörtgen 11">
            <a:extLst>
              <a:ext uri="{FF2B5EF4-FFF2-40B4-BE49-F238E27FC236}">
                <a16:creationId xmlns:a16="http://schemas.microsoft.com/office/drawing/2014/main" id="{54BD0AB5-39B5-43A0-B9D1-58864FA7F867}"/>
              </a:ext>
            </a:extLst>
          </p:cNvPr>
          <p:cNvSpPr>
            <a:spLocks noGrp="1"/>
          </p:cNvSpPr>
          <p:nvPr/>
        </p:nvSpPr>
        <p:spPr>
          <a:xfrm>
            <a:off x="3857760" y="190440"/>
            <a:ext cx="8334000" cy="552240"/>
          </a:xfrm>
          <a:prstGeom prst="rect">
            <a:avLst/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8" name="Dikdörtgen 12">
            <a:extLst>
              <a:ext uri="{FF2B5EF4-FFF2-40B4-BE49-F238E27FC236}">
                <a16:creationId xmlns:a16="http://schemas.microsoft.com/office/drawing/2014/main" id="{1E34DE12-E1A4-49E3-8E3F-E60BC36531E3}"/>
              </a:ext>
            </a:extLst>
          </p:cNvPr>
          <p:cNvSpPr>
            <a:spLocks noGrp="1"/>
          </p:cNvSpPr>
          <p:nvPr/>
        </p:nvSpPr>
        <p:spPr>
          <a:xfrm>
            <a:off x="4238640" y="304920"/>
            <a:ext cx="7571880" cy="323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ONLINE LANGUAGE SUPPORT (OLS)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69" name="Dikdörtgen 13">
            <a:extLst>
              <a:ext uri="{FF2B5EF4-FFF2-40B4-BE49-F238E27FC236}">
                <a16:creationId xmlns:a16="http://schemas.microsoft.com/office/drawing/2014/main" id="{1334C883-7971-426B-A45F-4B8361773AED}"/>
              </a:ext>
            </a:extLst>
          </p:cNvPr>
          <p:cNvSpPr>
            <a:spLocks noGrp="1"/>
          </p:cNvSpPr>
          <p:nvPr/>
        </p:nvSpPr>
        <p:spPr>
          <a:xfrm>
            <a:off x="0" y="6419880"/>
            <a:ext cx="12191760" cy="437760"/>
          </a:xfrm>
          <a:prstGeom prst="rect">
            <a:avLst/>
          </a:prstGeom>
          <a:solidFill>
            <a:srgbClr val="939598"/>
          </a:solidFill>
          <a:ln w="0">
            <a:solidFill>
              <a:srgbClr val="939598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0" name="Dikdörtgen 14">
            <a:extLst>
              <a:ext uri="{FF2B5EF4-FFF2-40B4-BE49-F238E27FC236}">
                <a16:creationId xmlns:a16="http://schemas.microsoft.com/office/drawing/2014/main" id="{47D64074-A020-4D95-96FE-0AA7D07426E1}"/>
              </a:ext>
            </a:extLst>
          </p:cNvPr>
          <p:cNvSpPr>
            <a:spLocks noGrp="1"/>
          </p:cNvSpPr>
          <p:nvPr/>
        </p:nvSpPr>
        <p:spPr>
          <a:xfrm>
            <a:off x="3429000" y="6524640"/>
            <a:ext cx="5333760" cy="2376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  <a:buNone/>
            </a:pPr>
            <a:r>
              <a:rPr sz="1600" b="1" u="none">
                <a:solidFill>
                  <a:srgbClr val="FFFFFF"/>
                </a:solidFill>
                <a:latin typeface="Arial"/>
                <a:ea typeface="Arial"/>
                <a:cs typeface="Arial"/>
              </a:rPr>
              <a:t>ANKARA SCIENCE UNIVERSITY</a:t>
            </a:r>
            <a:endParaRPr sz="1600" b="0" u="none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71" name="İkizkenar Üçgen 16">
            <a:extLst>
              <a:ext uri="{FF2B5EF4-FFF2-40B4-BE49-F238E27FC236}">
                <a16:creationId xmlns:a16="http://schemas.microsoft.com/office/drawing/2014/main" id="{F7464CFA-DB93-405D-A596-7B3D6ACBC9CB}"/>
              </a:ext>
            </a:extLst>
          </p:cNvPr>
          <p:cNvSpPr>
            <a:spLocks noGrp="1"/>
          </p:cNvSpPr>
          <p:nvPr/>
        </p:nvSpPr>
        <p:spPr>
          <a:xfrm>
            <a:off x="11192040" y="6143760"/>
            <a:ext cx="571320" cy="552240"/>
          </a:xfrm>
          <a:prstGeom prst="triangle">
            <a:avLst>
              <a:gd name="adj" fmla="val 50000"/>
            </a:avLst>
          </a:prstGeom>
          <a:solidFill>
            <a:srgbClr val="17366F"/>
          </a:solidFill>
          <a:ln w="0">
            <a:solidFill>
              <a:srgbClr val="17366F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endParaRPr sz="1800" b="0" u="none">
              <a:solidFill>
                <a:srgbClr val="FFFFFF"/>
              </a:solidFill>
              <a:latin typeface="Arial"/>
              <a:ea typeface="Arial"/>
              <a:cs typeface="Arial"/>
            </a:endParaRPr>
          </a:p>
        </p:txBody>
      </p:sp>
      <p:graphicFrame>
        <p:nvGraphicFramePr>
          <p:cNvPr id="185" name="Tablo 4"/>
          <p:cNvGraphicFramePr/>
          <p:nvPr>
            <p:extLst>
              <p:ext uri="{D42A27DB-BD31-4B8C-83A1-F6EECF244321}">
                <p14:modId xmlns:p14="http://schemas.microsoft.com/office/powerpoint/2010/main" val="2007766218"/>
              </p:ext>
            </p:extLst>
          </p:nvPr>
        </p:nvGraphicFramePr>
        <p:xfrm>
          <a:off x="309780" y="2172480"/>
          <a:ext cx="3233340" cy="1185866"/>
        </p:xfrm>
        <a:graphic>
          <a:graphicData uri="http://schemas.openxmlformats.org/drawingml/2006/table">
            <a:tbl>
              <a:tblPr/>
              <a:tblGrid>
                <a:gridCol w="6964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3688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531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dirty="0">
                          <a:solidFill>
                            <a:schemeClr val="bg1"/>
                          </a:solidFill>
                        </a:rPr>
                        <a:t>NO.</a:t>
                      </a:r>
                      <a:endParaRPr sz="10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dirty="0">
                        <a:solidFill>
                          <a:schemeClr val="bg1"/>
                        </a:solidFill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dirty="0">
                          <a:solidFill>
                            <a:schemeClr val="bg1"/>
                          </a:solidFill>
                        </a:rPr>
                        <a:t>INSTRUCTIONS</a:t>
                      </a:r>
                      <a:endParaRPr sz="1000" b="1" u="none" dirty="0">
                        <a:solidFill>
                          <a:schemeClr val="bg1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1E3E7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2418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1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endParaRPr lang="tr-TR" sz="1000" b="1" dirty="0"/>
                    </a:p>
                    <a:p>
                      <a:pPr algn="ctr">
                        <a:lnSpc>
                          <a:spcPct val="100000"/>
                        </a:lnSpc>
                        <a:buNone/>
                      </a:pPr>
                      <a:r>
                        <a:rPr sz="1000" b="1" dirty="0"/>
                        <a:t>Click “Start Assessment” to begin the test.</a:t>
                      </a:r>
                      <a:endParaRPr sz="1000" b="1" u="none" dirty="0">
                        <a:solidFill>
                          <a:srgbClr val="111827"/>
                        </a:solidFill>
                        <a:latin typeface="Calibri"/>
                        <a:ea typeface="Calibri"/>
                        <a:cs typeface="Calibri"/>
                      </a:endParaRPr>
                    </a:p>
                  </a:txBody>
                  <a:tcPr marL="75960" marR="75960" marT="28440" marB="28440">
                    <a:lnL w="12240">
                      <a:solidFill>
                        <a:srgbClr val="000000"/>
                      </a:solidFill>
                      <a:prstDash val="solid"/>
                    </a:lnL>
                    <a:lnR w="12240">
                      <a:solidFill>
                        <a:srgbClr val="000000"/>
                      </a:solidFill>
                      <a:prstDash val="solid"/>
                    </a:lnR>
                    <a:lnT w="12240">
                      <a:solidFill>
                        <a:srgbClr val="000000"/>
                      </a:solidFill>
                      <a:prstDash val="solid"/>
                    </a:lnT>
                    <a:lnB w="12240">
                      <a:solidFill>
                        <a:srgbClr val="00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186" name="Resim 172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3714840" y="2032200"/>
            <a:ext cx="8096040" cy="3898080"/>
          </a:xfrm>
          <a:prstGeom prst="rect">
            <a:avLst/>
          </a:prstGeom>
          <a:ln w="0">
            <a:noFill/>
          </a:ln>
        </p:spPr>
      </p:pic>
      <p:pic>
        <p:nvPicPr>
          <p:cNvPr id="3" name="Picture 1" descr="Ankara Science University logo" title="Ankara Science University">
            <a:extLst>
              <a:ext uri="{FF2B5EF4-FFF2-40B4-BE49-F238E27FC236}">
                <a16:creationId xmlns:a16="http://schemas.microsoft.com/office/drawing/2014/main" id="{F10E2EE8-512F-7144-98F9-8D0AB76AAC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3908" y="257177"/>
            <a:ext cx="2840852" cy="44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8831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6350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eması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</a:schemeClr>
            </a:gs>
            <a:gs pos="50000">
              <a:schemeClr val="phClr">
                <a:tint val="73000"/>
                <a:lumMod val="105000"/>
              </a:schemeClr>
            </a:gs>
            <a:gs pos="100000">
              <a:schemeClr val="phClr">
                <a:tint val="81000"/>
                <a:lumMod val="105000"/>
              </a:schemeClr>
            </a:gs>
          </a:gsLst>
          <a:lin ang="5400000" scaled="0"/>
          <a:tileRect/>
        </a:gradFill>
        <a:gradFill>
          <a:gsLst>
            <a:gs pos="0">
              <a:schemeClr val="phClr">
                <a:tint val="94000"/>
                <a:lumMod val="102000"/>
              </a:schemeClr>
            </a:gs>
            <a:gs pos="50000">
              <a:schemeClr val="phClr">
                <a:shade val="100000"/>
                <a:lumMod val="100000"/>
              </a:schemeClr>
            </a:gs>
            <a:gs pos="100000">
              <a:schemeClr val="phClr">
                <a:shade val="78000"/>
                <a:lumMod val="99000"/>
              </a:schemeClr>
            </a:gs>
          </a:gsLst>
          <a:lin ang="5400000" scaled="0"/>
          <a:tileRect/>
        </a:gradFill>
      </a:fillStyleLst>
      <a:lnStyleLst>
        <a:ln w="6350">
          <a:prstDash val="solid"/>
        </a:ln>
        <a:ln w="12700">
          <a:prstDash val="solid"/>
        </a:ln>
        <a:ln w="1905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712</Words>
  <Application>Microsoft Office PowerPoint</Application>
  <DocSecurity>0</DocSecurity>
  <PresentationFormat>Geniş ekran</PresentationFormat>
  <Paragraphs>194</Paragraphs>
  <Slides>12</Slides>
  <Notes>12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20" baseType="lpstr">
      <vt:lpstr>Arial</vt:lpstr>
      <vt:lpstr>Arial Black</vt:lpstr>
      <vt:lpstr>Calibri</vt:lpstr>
      <vt:lpstr>Calibri Light</vt:lpstr>
      <vt:lpstr>Symbol</vt:lpstr>
      <vt:lpstr>Times New Roman</vt:lpstr>
      <vt:lpstr>Wingdings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Esra Aktaş</cp:lastModifiedBy>
  <cp:revision>2</cp:revision>
  <dcterms:created xsi:type="dcterms:W3CDTF">2026-08-24T13:55:17Z</dcterms:created>
  <dcterms:modified xsi:type="dcterms:W3CDTF">2026-08-26T09:03:40Z</dcterms:modified>
</cp:coreProperties>
</file>